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60" r:id="rId4"/>
  </p:sldMasterIdLst>
  <p:notesMasterIdLst>
    <p:notesMasterId r:id="rId74"/>
  </p:notesMasterIdLst>
  <p:handoutMasterIdLst>
    <p:handoutMasterId r:id="rId75"/>
  </p:handoutMasterIdLst>
  <p:sldIdLst>
    <p:sldId id="294" r:id="rId5"/>
    <p:sldId id="424" r:id="rId6"/>
    <p:sldId id="286" r:id="rId7"/>
    <p:sldId id="288" r:id="rId8"/>
    <p:sldId id="322" r:id="rId9"/>
    <p:sldId id="323" r:id="rId10"/>
    <p:sldId id="578" r:id="rId11"/>
    <p:sldId id="462" r:id="rId12"/>
    <p:sldId id="441" r:id="rId13"/>
    <p:sldId id="482" r:id="rId14"/>
    <p:sldId id="481" r:id="rId15"/>
    <p:sldId id="483" r:id="rId16"/>
    <p:sldId id="461" r:id="rId17"/>
    <p:sldId id="525" r:id="rId18"/>
    <p:sldId id="527" r:id="rId19"/>
    <p:sldId id="463" r:id="rId20"/>
    <p:sldId id="486" r:id="rId21"/>
    <p:sldId id="541" r:id="rId22"/>
    <p:sldId id="545" r:id="rId23"/>
    <p:sldId id="546" r:id="rId24"/>
    <p:sldId id="550" r:id="rId25"/>
    <p:sldId id="551" r:id="rId26"/>
    <p:sldId id="552" r:id="rId27"/>
    <p:sldId id="555" r:id="rId28"/>
    <p:sldId id="581" r:id="rId29"/>
    <p:sldId id="556" r:id="rId30"/>
    <p:sldId id="557" r:id="rId31"/>
    <p:sldId id="562" r:id="rId32"/>
    <p:sldId id="563" r:id="rId33"/>
    <p:sldId id="564" r:id="rId34"/>
    <p:sldId id="582" r:id="rId35"/>
    <p:sldId id="567" r:id="rId36"/>
    <p:sldId id="573" r:id="rId37"/>
    <p:sldId id="574" r:id="rId38"/>
    <p:sldId id="575" r:id="rId39"/>
    <p:sldId id="426" r:id="rId40"/>
    <p:sldId id="504" r:id="rId41"/>
    <p:sldId id="505" r:id="rId42"/>
    <p:sldId id="517" r:id="rId43"/>
    <p:sldId id="518" r:id="rId44"/>
    <p:sldId id="519" r:id="rId45"/>
    <p:sldId id="524" r:id="rId46"/>
    <p:sldId id="520" r:id="rId47"/>
    <p:sldId id="429" r:id="rId48"/>
    <p:sldId id="489" r:id="rId49"/>
    <p:sldId id="470" r:id="rId50"/>
    <p:sldId id="431" r:id="rId51"/>
    <p:sldId id="490" r:id="rId52"/>
    <p:sldId id="337" r:id="rId53"/>
    <p:sldId id="498" r:id="rId54"/>
    <p:sldId id="542" r:id="rId55"/>
    <p:sldId id="506" r:id="rId56"/>
    <p:sldId id="500" r:id="rId57"/>
    <p:sldId id="543" r:id="rId58"/>
    <p:sldId id="501" r:id="rId59"/>
    <p:sldId id="503" r:id="rId60"/>
    <p:sldId id="533" r:id="rId61"/>
    <p:sldId id="531" r:id="rId62"/>
    <p:sldId id="534" r:id="rId63"/>
    <p:sldId id="536" r:id="rId64"/>
    <p:sldId id="535" r:id="rId65"/>
    <p:sldId id="537" r:id="rId66"/>
    <p:sldId id="580" r:id="rId67"/>
    <p:sldId id="507" r:id="rId68"/>
    <p:sldId id="583" r:id="rId69"/>
    <p:sldId id="584" r:id="rId70"/>
    <p:sldId id="585" r:id="rId71"/>
    <p:sldId id="528" r:id="rId72"/>
    <p:sldId id="457" r:id="rId73"/>
  </p:sldIdLst>
  <p:sldSz cx="12192000" cy="6858000"/>
  <p:notesSz cx="9309100" cy="7023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C1951545-4BC8-48F4-8E00-914271EE2F5C}">
          <p14:sldIdLst>
            <p14:sldId id="294"/>
            <p14:sldId id="424"/>
          </p14:sldIdLst>
        </p14:section>
        <p14:section name="Activating Your Account" id="{7FBBED2F-5168-43E1-B9FC-85F9E03B11D8}">
          <p14:sldIdLst>
            <p14:sldId id="286"/>
            <p14:sldId id="288"/>
            <p14:sldId id="322"/>
            <p14:sldId id="323"/>
            <p14:sldId id="578"/>
            <p14:sldId id="462"/>
          </p14:sldIdLst>
        </p14:section>
        <p14:section name="TIDE Interface" id="{E708C746-5534-4810-9F04-DF4475666DED}">
          <p14:sldIdLst>
            <p14:sldId id="441"/>
            <p14:sldId id="482"/>
            <p14:sldId id="481"/>
            <p14:sldId id="483"/>
            <p14:sldId id="461"/>
            <p14:sldId id="525"/>
            <p14:sldId id="527"/>
            <p14:sldId id="463"/>
            <p14:sldId id="486"/>
            <p14:sldId id="541"/>
          </p14:sldIdLst>
        </p14:section>
        <p14:section name="3 Things all TIDE Users Must Know" id="{2C1DD4FD-A2B7-4F95-876D-D1363B1646ED}">
          <p14:sldIdLst>
            <p14:sldId id="545"/>
            <p14:sldId id="546"/>
            <p14:sldId id="550"/>
            <p14:sldId id="551"/>
            <p14:sldId id="552"/>
            <p14:sldId id="555"/>
            <p14:sldId id="581"/>
            <p14:sldId id="556"/>
            <p14:sldId id="557"/>
            <p14:sldId id="562"/>
            <p14:sldId id="563"/>
            <p14:sldId id="564"/>
            <p14:sldId id="582"/>
            <p14:sldId id="567"/>
            <p14:sldId id="573"/>
            <p14:sldId id="574"/>
            <p14:sldId id="575"/>
          </p14:sldIdLst>
        </p14:section>
        <p14:section name="Frequency Distribution Report" id="{68C19BBF-6EF1-49D6-95AE-D58BC80D6E37}">
          <p14:sldIdLst>
            <p14:sldId id="426"/>
            <p14:sldId id="504"/>
            <p14:sldId id="505"/>
          </p14:sldIdLst>
        </p14:section>
        <p14:section name="Test Settings and Tools" id="{01E95B32-DF30-4364-BEC9-423C88DFFE37}">
          <p14:sldIdLst>
            <p14:sldId id="517"/>
            <p14:sldId id="518"/>
            <p14:sldId id="519"/>
            <p14:sldId id="524"/>
            <p14:sldId id="520"/>
          </p14:sldIdLst>
        </p14:section>
        <p14:section name="Test Status Requests" id="{11B78BCE-9DBA-487C-BD97-92C22600F5E5}">
          <p14:sldIdLst>
            <p14:sldId id="429"/>
            <p14:sldId id="489"/>
            <p14:sldId id="470"/>
            <p14:sldId id="431"/>
            <p14:sldId id="490"/>
            <p14:sldId id="337"/>
          </p14:sldIdLst>
        </p14:section>
        <p14:section name="Monitoring Test Progress" id="{27EC9C8E-99E1-4448-A1B7-E01722A9FEA8}">
          <p14:sldIdLst>
            <p14:sldId id="498"/>
            <p14:sldId id="542"/>
            <p14:sldId id="506"/>
            <p14:sldId id="500"/>
            <p14:sldId id="543"/>
            <p14:sldId id="501"/>
            <p14:sldId id="503"/>
            <p14:sldId id="533"/>
          </p14:sldIdLst>
        </p14:section>
        <p14:section name="Print Test Tickets" id="{BF2E2A20-AA4C-459D-A928-6F5AE736C8EB}">
          <p14:sldIdLst>
            <p14:sldId id="531"/>
            <p14:sldId id="534"/>
            <p14:sldId id="536"/>
            <p14:sldId id="535"/>
            <p14:sldId id="537"/>
            <p14:sldId id="580"/>
          </p14:sldIdLst>
        </p14:section>
        <p14:section name="Data Cleanup" id="{8F4025A2-85B1-47DE-979B-683162D57812}">
          <p14:sldIdLst>
            <p14:sldId id="507"/>
            <p14:sldId id="583"/>
            <p14:sldId id="584"/>
            <p14:sldId id="585"/>
          </p14:sldIdLst>
        </p14:section>
        <p14:section name="Troubleshooting" id="{B58E9B6B-753C-4B28-946A-7E0D2F70FAD5}">
          <p14:sldIdLst>
            <p14:sldId id="528"/>
            <p14:sldId id="457"/>
          </p14:sldIdLst>
        </p14:section>
      </p14:sectionLst>
    </p:ext>
    <p:ext uri="{EFAFB233-063F-42B5-8137-9DF3F51BA10A}">
      <p15:sldGuideLst xmlns:p15="http://schemas.microsoft.com/office/powerpoint/2012/main">
        <p15:guide id="1" orient="horz" pos="384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hle, Angela" initials="JA" lastIdx="6" clrIdx="0">
    <p:extLst>
      <p:ext uri="{19B8F6BF-5375-455C-9EA6-DF929625EA0E}">
        <p15:presenceInfo xmlns:p15="http://schemas.microsoft.com/office/powerpoint/2012/main" userId="S-1-5-21-1472932569-214068005-926709054-8506" providerId="AD"/>
      </p:ext>
    </p:extLst>
  </p:cmAuthor>
  <p:cmAuthor id="2" name="Linda K. Reed" initials="lkr" lastIdx="33" clrIdx="1">
    <p:extLst>
      <p:ext uri="{19B8F6BF-5375-455C-9EA6-DF929625EA0E}">
        <p15:presenceInfo xmlns:p15="http://schemas.microsoft.com/office/powerpoint/2012/main" userId="Linda K. Reed" providerId="None"/>
      </p:ext>
    </p:extLst>
  </p:cmAuthor>
  <p:cmAuthor id="3" name="Reed, Linda" initials="RL" lastIdx="3" clrIdx="2">
    <p:extLst>
      <p:ext uri="{19B8F6BF-5375-455C-9EA6-DF929625EA0E}">
        <p15:presenceInfo xmlns:p15="http://schemas.microsoft.com/office/powerpoint/2012/main" userId="S-1-5-21-1472932569-214068005-926709054-41031" providerId="AD"/>
      </p:ext>
    </p:extLst>
  </p:cmAuthor>
  <p:cmAuthor id="4" name="Note" initials="Note" lastIdx="2" clrIdx="3">
    <p:extLst>
      <p:ext uri="{19B8F6BF-5375-455C-9EA6-DF929625EA0E}">
        <p15:presenceInfo xmlns:p15="http://schemas.microsoft.com/office/powerpoint/2012/main" userId="Note" providerId="None"/>
      </p:ext>
    </p:extLst>
  </p:cmAuthor>
  <p:cmAuthor id="5" name="Jehle, Angela" initials="JA [2]" lastIdx="15" clrIdx="4">
    <p:extLst>
      <p:ext uri="{19B8F6BF-5375-455C-9EA6-DF929625EA0E}">
        <p15:presenceInfo xmlns:p15="http://schemas.microsoft.com/office/powerpoint/2012/main" userId="S::ajehle@air.org::1e247570-42be-4474-860a-7a431184c2df" providerId="AD"/>
      </p:ext>
    </p:extLst>
  </p:cmAuthor>
  <p:cmAuthor id="6" name="Microsoft Office User" initials="Office [2]" lastIdx="1" clrIdx="5"/>
  <p:cmAuthor id="7" name="Microsoft Office User" initials="Office [7]" lastIdx="1" clrIdx="6"/>
  <p:cmAuthor id="8" name="Microsoft Office User" initials="Office [6]" lastIdx="1" clrIdx="7"/>
  <p:cmAuthor id="9" name="Cassiday, Daniel" initials="DC" lastIdx="44" clrIdx="8"/>
  <p:cmAuthor id="10" name="Hajara, Debapriya (Diya)" initials="HD(" lastIdx="11" clrIdx="9">
    <p:extLst>
      <p:ext uri="{19B8F6BF-5375-455C-9EA6-DF929625EA0E}">
        <p15:presenceInfo xmlns:p15="http://schemas.microsoft.com/office/powerpoint/2012/main" userId="S-1-5-21-1472932569-214068005-926709054-55701" providerId="AD"/>
      </p:ext>
    </p:extLst>
  </p:cmAuthor>
  <p:cmAuthor id="11" name="Strittmatter, Jennifer" initials="SJ" lastIdx="60" clrIdx="10">
    <p:extLst>
      <p:ext uri="{19B8F6BF-5375-455C-9EA6-DF929625EA0E}">
        <p15:presenceInfo xmlns:p15="http://schemas.microsoft.com/office/powerpoint/2012/main" userId="S-1-5-21-1472932569-214068005-926709054-73878" providerId="AD"/>
      </p:ext>
    </p:extLst>
  </p:cmAuthor>
  <p:cmAuthor id="12" name="Strittmatter, Jennifer" initials="SJ [2]" lastIdx="41" clrIdx="11">
    <p:extLst>
      <p:ext uri="{19B8F6BF-5375-455C-9EA6-DF929625EA0E}">
        <p15:presenceInfo xmlns:p15="http://schemas.microsoft.com/office/powerpoint/2012/main" userId="S::jstrittmatter@air.org::5b890a84-78d8-4fc1-ac1c-46682033f69d" providerId="AD"/>
      </p:ext>
    </p:extLst>
  </p:cmAuthor>
  <p:cmAuthor id="13" name="Cassiday, Daniel" initials="CD" lastIdx="7" clrIdx="12">
    <p:extLst>
      <p:ext uri="{19B8F6BF-5375-455C-9EA6-DF929625EA0E}">
        <p15:presenceInfo xmlns:p15="http://schemas.microsoft.com/office/powerpoint/2012/main" userId="S-1-5-21-1472932569-214068005-926709054-65810" providerId="AD"/>
      </p:ext>
    </p:extLst>
  </p:cmAuthor>
  <p:cmAuthor id="14" name="Hannah Hattamer" initials="HH" lastIdx="34" clrIdx="13">
    <p:extLst>
      <p:ext uri="{19B8F6BF-5375-455C-9EA6-DF929625EA0E}">
        <p15:presenceInfo xmlns:p15="http://schemas.microsoft.com/office/powerpoint/2012/main" userId="S::hannah.hattamer@cambiumassessment.com::081f2ea5-9ee1-4d65-901b-dad6708754cd" providerId="AD"/>
      </p:ext>
    </p:extLst>
  </p:cmAuthor>
  <p:cmAuthor id="15" name="Katie Hamano" initials="KH" lastIdx="9" clrIdx="14">
    <p:extLst>
      <p:ext uri="{19B8F6BF-5375-455C-9EA6-DF929625EA0E}">
        <p15:presenceInfo xmlns:p15="http://schemas.microsoft.com/office/powerpoint/2012/main" userId="S::katie.hamano@cambiumassessment.com::8693d056-5e10-475f-aeca-efd734501f16" providerId="AD"/>
      </p:ext>
    </p:extLst>
  </p:cmAuthor>
  <p:cmAuthor id="16" name="Susanna Verhovnik" initials="SV" lastIdx="8" clrIdx="15">
    <p:extLst>
      <p:ext uri="{19B8F6BF-5375-455C-9EA6-DF929625EA0E}">
        <p15:presenceInfo xmlns:p15="http://schemas.microsoft.com/office/powerpoint/2012/main" userId="S::susanna.malacky@cambiumassessment.com::c1e898de-8a16-4586-b90a-cb4d68c38ce1" providerId="AD"/>
      </p:ext>
    </p:extLst>
  </p:cmAuthor>
  <p:cmAuthor id="17" name="Matthew Hirsch" initials="MH" lastIdx="11" clrIdx="16">
    <p:extLst>
      <p:ext uri="{19B8F6BF-5375-455C-9EA6-DF929625EA0E}">
        <p15:presenceInfo xmlns:p15="http://schemas.microsoft.com/office/powerpoint/2012/main" userId="S::matthew.hirsch@cambiumassessment.com::9aee278d-ecc3-4e3e-9101-ad991c50b557" providerId="AD"/>
      </p:ext>
    </p:extLst>
  </p:cmAuthor>
  <p:cmAuthor id="18" name="Susanna Verhovnik" initials="SV [2]" lastIdx="3" clrIdx="17">
    <p:extLst>
      <p:ext uri="{19B8F6BF-5375-455C-9EA6-DF929625EA0E}">
        <p15:presenceInfo xmlns:p15="http://schemas.microsoft.com/office/powerpoint/2012/main" userId="S::susanna.verhovnik@cambiumassessment.com::c1e898de-8a16-4586-b90a-cb4d68c38ce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3364"/>
    <a:srgbClr val="53565A"/>
    <a:srgbClr val="BFBFBF"/>
    <a:srgbClr val="2C9ED9"/>
    <a:srgbClr val="C6E7F7"/>
    <a:srgbClr val="26ABE1"/>
    <a:srgbClr val="319EFF"/>
    <a:srgbClr val="B9BBBE"/>
    <a:srgbClr val="A8CF91"/>
    <a:srgbClr val="0062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26A71ED-FE39-4C9C-B81E-3BB41CC229AC}" v="18" dt="2022-07-18T18:51:10.914"/>
  </p1510:revLst>
</p1510:revInfo>
</file>

<file path=ppt/tableStyles.xml><?xml version="1.0" encoding="utf-8"?>
<a:tblStyleLst xmlns:a="http://schemas.openxmlformats.org/drawingml/2006/main" def="{470918CE-3593-4766-BCB9-121BF4E22A45}">
  <a:tblStyle styleId="{31832965-C026-47F6-861E-5072A00C4E13}" styleName="Custom Accent 1">
    <a:wholeTbl>
      <a:tcTxStyle>
        <a:fontRef idx="minor">
          <a:schemeClr val="tx1"/>
        </a:fontRef>
        <a:schemeClr val="tx1"/>
      </a:tcTxStyle>
      <a:tcStyle>
        <a:tcBdr>
          <a:left>
            <a:ln w="9525" cmpd="sng">
              <a:solidFill>
                <a:schemeClr val="accent1"/>
              </a:solidFill>
            </a:ln>
          </a:left>
          <a:right>
            <a:ln w="9525" cmpd="sng">
              <a:solidFill>
                <a:schemeClr val="accent1"/>
              </a:solidFill>
            </a:ln>
          </a:right>
          <a:top>
            <a:ln w="9525" cmpd="sng">
              <a:solidFill>
                <a:schemeClr val="accent1"/>
              </a:solidFill>
            </a:ln>
          </a:top>
          <a:bottom>
            <a:ln w="9525" cmpd="sng">
              <a:solidFill>
                <a:schemeClr val="accent1"/>
              </a:solidFill>
            </a:ln>
          </a:bottom>
          <a:insideH>
            <a:ln w="9525" cmpd="sng">
              <a:solidFill>
                <a:schemeClr val="accent1"/>
              </a:solidFill>
            </a:ln>
          </a:insideH>
          <a:insideV>
            <a:ln w="9525" cmpd="sng">
              <a:solidFill>
                <a:schemeClr val="accent1"/>
              </a:solidFill>
            </a:ln>
          </a:insideV>
        </a:tcBdr>
        <a:fill>
          <a:solidFill>
            <a:prstClr val="white"/>
          </a:solidFill>
        </a:fill>
      </a:tcStyle>
    </a:wholeTbl>
    <a:band1H>
      <a:tcStyle>
        <a:tcBdr/>
        <a:fill>
          <a:solidFill>
            <a:schemeClr val="bg2"/>
          </a:solidFill>
        </a:fill>
      </a:tcStyle>
    </a:band1H>
    <a:band2H>
      <a:tcStyle>
        <a:tcBdr/>
      </a:tcStyle>
    </a:band2H>
    <a:band1V>
      <a:tcStyle>
        <a:tcBdr/>
        <a:fill>
          <a:solidFill>
            <a:schemeClr val="bg2"/>
          </a:solidFill>
        </a:fill>
      </a:tcStyle>
    </a:band1V>
    <a:band2V>
      <a:tcStyle>
        <a:tcBdr/>
      </a:tcStyle>
    </a:band2V>
    <a:lastCol>
      <a:tcTxStyle b="on">
        <a:fontRef idx="minor">
          <a:schemeClr val="tx1"/>
        </a:fontRef>
        <a:schemeClr val="tx1"/>
      </a:tcTxStyle>
      <a:tcStyle>
        <a:tcBdr/>
      </a:tcStyle>
    </a:lastCol>
    <a:firstCol>
      <a:tcTxStyle b="on">
        <a:fontRef idx="minor">
          <a:schemeClr val="tx1"/>
        </a:fontRef>
        <a:schemeClr val="tx1"/>
      </a:tcTxStyle>
      <a:tcStyle>
        <a:tcBdr/>
      </a:tcStyle>
    </a:firstCol>
    <a:lastRow>
      <a:tcTxStyle b="on">
        <a:fontRef idx="minor">
          <a:schemeClr val="tx1"/>
        </a:fontRef>
        <a:schemeClr val="tx1"/>
      </a:tcTxStyle>
      <a:tcStyle>
        <a:tcBdr/>
      </a:tcStyle>
    </a:lastRow>
    <a:firstRow>
      <a:tcTxStyle b="on">
        <a:fontRef idx="minor">
          <a:prstClr val="white"/>
        </a:fontRef>
        <a:prstClr val="white"/>
      </a:tcTxStyle>
      <a:tcStyle>
        <a:tcBdr>
          <a:left>
            <a:ln w="9525" cmpd="sng">
              <a:solidFill>
                <a:schemeClr val="accent1"/>
              </a:solidFill>
            </a:ln>
          </a:left>
          <a:right>
            <a:ln w="9525" cmpd="sng">
              <a:solidFill>
                <a:schemeClr val="accent1"/>
              </a:solidFill>
            </a:ln>
          </a:right>
          <a:top>
            <a:ln w="9525" cmpd="sng">
              <a:solidFill>
                <a:schemeClr val="accent1"/>
              </a:solidFill>
            </a:ln>
          </a:top>
          <a:bottom>
            <a:ln w="9525" cmpd="sng">
              <a:solidFill>
                <a:schemeClr val="accent1"/>
              </a:solidFill>
            </a:ln>
          </a:bottom>
          <a:insideH>
            <a:ln w="9525" cmpd="sng">
              <a:solidFill>
                <a:schemeClr val="accent1"/>
              </a:solidFill>
            </a:ln>
          </a:insideH>
          <a:insideV>
            <a:ln w="9525" cmpd="sng">
              <a:solidFill>
                <a:prstClr val="white"/>
              </a:solidFill>
            </a:ln>
          </a:insideV>
        </a:tcBdr>
        <a:fill>
          <a:solidFill>
            <a:schemeClr val="accent1"/>
          </a:solidFill>
        </a:fill>
      </a:tcStyle>
    </a:firstRow>
  </a:tblStyle>
  <a:tblStyle styleId="{470918CE-3593-4766-BCB9-121BF4E22A45}" styleName="Custom Accent 2">
    <a:wholeTbl>
      <a:tcTxStyle>
        <a:fontRef idx="minor">
          <a:schemeClr val="tx1"/>
        </a:fontRef>
        <a:schemeClr val="tx1"/>
      </a:tcTxStyle>
      <a:tcStyle>
        <a:tcBdr>
          <a:left>
            <a:ln w="38100" cmpd="sng">
              <a:solidFill>
                <a:prstClr val="white"/>
              </a:solidFill>
            </a:ln>
          </a:left>
          <a:right>
            <a:ln w="38100" cmpd="sng">
              <a:solidFill>
                <a:prstClr val="white"/>
              </a:solidFill>
            </a:ln>
          </a:right>
          <a:top>
            <a:ln w="38100" cmpd="sng">
              <a:solidFill>
                <a:prstClr val="white"/>
              </a:solidFill>
            </a:ln>
          </a:top>
          <a:bottom>
            <a:ln w="38100" cmpd="sng">
              <a:solidFill>
                <a:prstClr val="white"/>
              </a:solidFill>
            </a:ln>
          </a:bottom>
          <a:insideH>
            <a:ln w="38100" cmpd="sng">
              <a:solidFill>
                <a:prstClr val="white"/>
              </a:solidFill>
            </a:ln>
          </a:insideH>
          <a:insideV>
            <a:ln w="38100" cmpd="sng">
              <a:solidFill>
                <a:prstClr val="white"/>
              </a:solidFill>
            </a:ln>
          </a:insideV>
        </a:tcBdr>
        <a:fill>
          <a:solidFill>
            <a:schemeClr val="bg2"/>
          </a:solidFill>
        </a:fill>
      </a:tcStyle>
    </a:wholeTbl>
    <a:band1H>
      <a:tcStyle>
        <a:tcBdr/>
      </a:tcStyle>
    </a:band1H>
    <a:band2H>
      <a:tcStyle>
        <a:tcBdr/>
      </a:tcStyle>
    </a:band2H>
    <a:band1V>
      <a:tcStyle>
        <a:tcBdr/>
      </a:tcStyle>
    </a:band1V>
    <a:band2V>
      <a:tcStyle>
        <a:tcBdr/>
      </a:tcStyle>
    </a:band2V>
    <a:lastCol>
      <a:tcTxStyle b="on">
        <a:fontRef idx="minor">
          <a:schemeClr val="tx1"/>
        </a:fontRef>
        <a:schemeClr val="tx1"/>
      </a:tcTxStyle>
      <a:tcStyle>
        <a:tcBdr/>
      </a:tcStyle>
    </a:lastCol>
    <a:firstCol>
      <a:tcTxStyle b="on">
        <a:fontRef idx="minor">
          <a:schemeClr val="tx1"/>
        </a:fontRef>
        <a:schemeClr val="tx1"/>
      </a:tcTxStyle>
      <a:tcStyle>
        <a:tcBdr/>
      </a:tcStyle>
    </a:firstCol>
    <a:lastRow>
      <a:tcTxStyle b="on">
        <a:fontRef idx="minor">
          <a:schemeClr val="tx1"/>
        </a:fontRef>
        <a:schemeClr val="tx1"/>
      </a:tcTxStyle>
      <a:tcStyle>
        <a:tcBdr/>
      </a:tcStyle>
    </a:lastRow>
    <a:firstRow>
      <a:tcTxStyle b="on">
        <a:fontRef idx="minor">
          <a:prstClr val="white"/>
        </a:fontRef>
        <a:prstClr val="white"/>
      </a:tcTxStyle>
      <a:tcStyle>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268" autoAdjust="0"/>
    <p:restoredTop sz="88132" autoAdjust="0"/>
  </p:normalViewPr>
  <p:slideViewPr>
    <p:cSldViewPr snapToGrid="0">
      <p:cViewPr varScale="1">
        <p:scale>
          <a:sx n="100" d="100"/>
          <a:sy n="100" d="100"/>
        </p:scale>
        <p:origin x="114" y="108"/>
      </p:cViewPr>
      <p:guideLst>
        <p:guide orient="horz" pos="3840"/>
        <p:guide pos="3840"/>
      </p:guideLst>
    </p:cSldViewPr>
  </p:slideViewPr>
  <p:outlineViewPr>
    <p:cViewPr>
      <p:scale>
        <a:sx n="33" d="100"/>
        <a:sy n="33" d="100"/>
      </p:scale>
      <p:origin x="0" y="-79560"/>
    </p:cViewPr>
  </p:outlineViewPr>
  <p:notesTextViewPr>
    <p:cViewPr>
      <p:scale>
        <a:sx n="100" d="100"/>
        <a:sy n="100" d="100"/>
      </p:scale>
      <p:origin x="0" y="0"/>
    </p:cViewPr>
  </p:notesTextViewPr>
  <p:sorterViewPr>
    <p:cViewPr varScale="1">
      <p:scale>
        <a:sx n="1" d="1"/>
        <a:sy n="1" d="1"/>
      </p:scale>
      <p:origin x="0" y="-5429"/>
    </p:cViewPr>
  </p:sorterViewPr>
  <p:notesViewPr>
    <p:cSldViewPr snapToGrid="0">
      <p:cViewPr varScale="1">
        <p:scale>
          <a:sx n="112" d="100"/>
          <a:sy n="112" d="100"/>
        </p:scale>
        <p:origin x="2442" y="9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notesMaster" Target="notesMasters/notesMaster1.xml"/><Relationship Id="rId79"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viewProps" Target="viewProps.xml"/><Relationship Id="rId8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commentAuthors" Target="commentAuthor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5273009" y="6578307"/>
            <a:ext cx="4033943" cy="351155"/>
          </a:xfrm>
          <a:prstGeom prst="rect">
            <a:avLst/>
          </a:prstGeom>
        </p:spPr>
        <p:txBody>
          <a:bodyPr vert="horz" lIns="93324" tIns="46662" rIns="93324" bIns="46662" rtlCol="0" anchor="b" anchorCtr="0"/>
          <a:lstStyle>
            <a:lvl1pPr algn="r">
              <a:defRPr sz="1200"/>
            </a:lvl1pPr>
          </a:lstStyle>
          <a:p>
            <a:r>
              <a:rPr lang="en-US" sz="1000" dirty="0">
                <a:latin typeface="Calibri" panose="020F0502020204030204" pitchFamily="34" charset="0"/>
              </a:rPr>
              <a:t>(added from Insert tab, Header &amp; Footer icon, Fixed Date and time)  1/23/2018</a:t>
            </a:r>
            <a:endParaRPr lang="en-US" sz="1000" dirty="0"/>
          </a:p>
        </p:txBody>
      </p:sp>
      <p:sp>
        <p:nvSpPr>
          <p:cNvPr id="4" name="Footer Placeholder 3"/>
          <p:cNvSpPr>
            <a:spLocks noGrp="1"/>
          </p:cNvSpPr>
          <p:nvPr>
            <p:ph type="ftr" sz="quarter" idx="2"/>
          </p:nvPr>
        </p:nvSpPr>
        <p:spPr>
          <a:xfrm>
            <a:off x="6" y="6577088"/>
            <a:ext cx="4033943" cy="351155"/>
          </a:xfrm>
          <a:prstGeom prst="rect">
            <a:avLst/>
          </a:prstGeom>
        </p:spPr>
        <p:txBody>
          <a:bodyPr vert="horz" lIns="93324" tIns="46662" rIns="93324" bIns="46662" rtlCol="0" anchor="b"/>
          <a:lstStyle>
            <a:lvl1pPr algn="l">
              <a:defRPr sz="1200"/>
            </a:lvl1pPr>
          </a:lstStyle>
          <a:p>
            <a:r>
              <a:rPr lang="en-US" sz="1000" dirty="0">
                <a:latin typeface="Calibri" panose="020F0502020204030204" pitchFamily="34" charset="0"/>
              </a:rPr>
              <a:t>Presentation Title (added from Insert tab, Header &amp; Footer icon)</a:t>
            </a:r>
            <a:endParaRPr lang="en-US" sz="1000" dirty="0"/>
          </a:p>
        </p:txBody>
      </p:sp>
      <p:sp>
        <p:nvSpPr>
          <p:cNvPr id="5" name="Slide Number Placeholder 4"/>
          <p:cNvSpPr>
            <a:spLocks noGrp="1"/>
          </p:cNvSpPr>
          <p:nvPr>
            <p:ph type="sldNum" sz="quarter" idx="3"/>
          </p:nvPr>
        </p:nvSpPr>
        <p:spPr>
          <a:xfrm>
            <a:off x="4486100" y="6680115"/>
            <a:ext cx="339153" cy="248124"/>
          </a:xfrm>
          <a:prstGeom prst="rect">
            <a:avLst/>
          </a:prstGeom>
        </p:spPr>
        <p:txBody>
          <a:bodyPr vert="horz" wrap="none" lIns="93324" tIns="46662" rIns="93324" bIns="46662" rtlCol="0" anchor="b">
            <a:spAutoFit/>
          </a:bodyPr>
          <a:lstStyle>
            <a:lvl1pPr algn="r">
              <a:defRPr sz="1200"/>
            </a:lvl1pPr>
          </a:lstStyle>
          <a:p>
            <a:fld id="{8ECF3336-8297-0546-B238-9969018B7F84}" type="slidenum">
              <a:rPr lang="en-US" sz="1000"/>
              <a:t>‹#›</a:t>
            </a:fld>
            <a:endParaRPr lang="en-US" sz="1000" dirty="0"/>
          </a:p>
        </p:txBody>
      </p:sp>
      <p:pic>
        <p:nvPicPr>
          <p:cNvPr id="11" name="Picture 10">
            <a:extLst>
              <a:ext uri="{FF2B5EF4-FFF2-40B4-BE49-F238E27FC236}">
                <a16:creationId xmlns:a16="http://schemas.microsoft.com/office/drawing/2014/main" id="{C06ED5D5-4B95-4241-858C-94762E2091A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23396" y="110101"/>
            <a:ext cx="1585411" cy="266019"/>
          </a:xfrm>
          <a:prstGeom prst="rect">
            <a:avLst/>
          </a:prstGeom>
        </p:spPr>
      </p:pic>
    </p:spTree>
    <p:extLst>
      <p:ext uri="{BB962C8B-B14F-4D97-AF65-F5344CB8AC3E}">
        <p14:creationId xmlns:p14="http://schemas.microsoft.com/office/powerpoint/2010/main" val="3000343814"/>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rcRect/>
          <a:stretch/>
        </p:blipFill>
        <p:spPr>
          <a:xfrm>
            <a:off x="7564617" y="132033"/>
            <a:ext cx="1598061" cy="268141"/>
          </a:xfrm>
          <a:prstGeom prst="rect">
            <a:avLst/>
          </a:prstGeom>
        </p:spPr>
      </p:pic>
      <p:sp>
        <p:nvSpPr>
          <p:cNvPr id="3" name="Date Placeholder 2"/>
          <p:cNvSpPr>
            <a:spLocks noGrp="1"/>
          </p:cNvSpPr>
          <p:nvPr>
            <p:ph type="dt" idx="1"/>
          </p:nvPr>
        </p:nvSpPr>
        <p:spPr>
          <a:xfrm>
            <a:off x="5273009" y="6554898"/>
            <a:ext cx="4033943" cy="468207"/>
          </a:xfrm>
          <a:prstGeom prst="rect">
            <a:avLst/>
          </a:prstGeom>
        </p:spPr>
        <p:txBody>
          <a:bodyPr vert="horz" lIns="93324" tIns="46662" rIns="93324" bIns="46662" rtlCol="0" anchor="b" anchorCtr="0"/>
          <a:lstStyle>
            <a:lvl1pPr algn="r">
              <a:defRPr sz="1000" baseline="0">
                <a:latin typeface="Calibri"/>
              </a:defRPr>
            </a:lvl1pPr>
          </a:lstStyle>
          <a:p>
            <a:r>
              <a:rPr lang="en-US"/>
              <a:t>(added from Insert tab, Header &amp; Footer icon, Fixed Date and time)  1/23/2018</a:t>
            </a:r>
            <a:endParaRPr lang="en-US" dirty="0"/>
          </a:p>
        </p:txBody>
      </p:sp>
      <p:sp>
        <p:nvSpPr>
          <p:cNvPr id="4" name="Slide Image Placeholder 3"/>
          <p:cNvSpPr>
            <a:spLocks noGrp="1" noRot="1" noChangeAspect="1"/>
          </p:cNvSpPr>
          <p:nvPr>
            <p:ph type="sldImg" idx="2"/>
          </p:nvPr>
        </p:nvSpPr>
        <p:spPr>
          <a:xfrm>
            <a:off x="2814638" y="520700"/>
            <a:ext cx="3679825" cy="2070100"/>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2" y="2672781"/>
            <a:ext cx="9306946" cy="3799793"/>
          </a:xfrm>
          <a:prstGeom prst="rect">
            <a:avLst/>
          </a:prstGeom>
        </p:spPr>
        <p:txBody>
          <a:bodyPr vert="horz" lIns="93324" tIns="46662" rIns="93324" bIns="46662"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6" y="6554900"/>
            <a:ext cx="4033943" cy="468207"/>
          </a:xfrm>
          <a:prstGeom prst="rect">
            <a:avLst/>
          </a:prstGeom>
        </p:spPr>
        <p:txBody>
          <a:bodyPr vert="horz" lIns="93324" tIns="46662" rIns="93324" bIns="46662" rtlCol="0" anchor="b" anchorCtr="0"/>
          <a:lstStyle>
            <a:lvl1pPr algn="l">
              <a:defRPr sz="1100">
                <a:latin typeface="Calibri"/>
              </a:defRPr>
            </a:lvl1pPr>
          </a:lstStyle>
          <a:p>
            <a:r>
              <a:rPr lang="en-US" dirty="0"/>
              <a:t>Presentation Title (added from Insert tab, Header &amp; Footer icon)</a:t>
            </a:r>
          </a:p>
        </p:txBody>
      </p:sp>
      <p:sp>
        <p:nvSpPr>
          <p:cNvPr id="7" name="Slide Number Placeholder 6"/>
          <p:cNvSpPr>
            <a:spLocks noGrp="1"/>
          </p:cNvSpPr>
          <p:nvPr>
            <p:ph type="sldNum" sz="quarter" idx="5"/>
          </p:nvPr>
        </p:nvSpPr>
        <p:spPr>
          <a:xfrm>
            <a:off x="4563180" y="6789014"/>
            <a:ext cx="182742" cy="231784"/>
          </a:xfrm>
          <a:prstGeom prst="rect">
            <a:avLst/>
          </a:prstGeom>
        </p:spPr>
        <p:txBody>
          <a:bodyPr vert="horz" wrap="none" lIns="0" tIns="0" rIns="0" bIns="46662" rtlCol="0" anchor="ctr" anchorCtr="1">
            <a:spAutoFit/>
          </a:bodyPr>
          <a:lstStyle>
            <a:lvl1pPr algn="ctr">
              <a:defRPr sz="1200">
                <a:latin typeface="Calibri"/>
              </a:defRPr>
            </a:lvl1pPr>
          </a:lstStyle>
          <a:p>
            <a:fld id="{B54DC83E-89B8-4806-9A94-7D2BAA520DC6}" type="slidenum">
              <a:rPr lang="en-US" smtClean="0"/>
              <a:pPr/>
              <a:t>‹#›</a:t>
            </a:fld>
            <a:endParaRPr lang="en-US" dirty="0"/>
          </a:p>
        </p:txBody>
      </p:sp>
    </p:spTree>
    <p:extLst>
      <p:ext uri="{BB962C8B-B14F-4D97-AF65-F5344CB8AC3E}">
        <p14:creationId xmlns:p14="http://schemas.microsoft.com/office/powerpoint/2010/main" val="2609732638"/>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Calibri"/>
        <a:ea typeface="+mn-ea"/>
        <a:cs typeface="+mn-cs"/>
      </a:defRPr>
    </a:lvl1pPr>
    <a:lvl2pPr marL="457200" algn="l" defTabSz="914400" rtl="0" eaLnBrk="1" latinLnBrk="0" hangingPunct="1">
      <a:defRPr sz="1200" kern="1200">
        <a:solidFill>
          <a:schemeClr val="tx1"/>
        </a:solidFill>
        <a:latin typeface="Calibri"/>
        <a:ea typeface="+mn-ea"/>
        <a:cs typeface="+mn-cs"/>
      </a:defRPr>
    </a:lvl2pPr>
    <a:lvl3pPr marL="914400" algn="l" defTabSz="914400" rtl="0" eaLnBrk="1" latinLnBrk="0" hangingPunct="1">
      <a:defRPr sz="1200" kern="1200">
        <a:solidFill>
          <a:schemeClr val="tx1"/>
        </a:solidFill>
        <a:latin typeface="Calibri"/>
        <a:ea typeface="+mn-ea"/>
        <a:cs typeface="+mn-cs"/>
      </a:defRPr>
    </a:lvl3pPr>
    <a:lvl4pPr marL="1371600" algn="l" defTabSz="914400" rtl="0" eaLnBrk="1" latinLnBrk="0" hangingPunct="1">
      <a:defRPr sz="1200" kern="1200">
        <a:solidFill>
          <a:schemeClr val="tx1"/>
        </a:solidFill>
        <a:latin typeface="Calibri"/>
        <a:ea typeface="+mn-ea"/>
        <a:cs typeface="+mn-cs"/>
      </a:defRPr>
    </a:lvl4pPr>
    <a:lvl5pPr marL="1828800" algn="l" defTabSz="914400" rtl="0" eaLnBrk="1" latinLnBrk="0" hangingPunct="1">
      <a:defRPr sz="1200" kern="1200">
        <a:solidFill>
          <a:schemeClr val="tx1"/>
        </a:solidFill>
        <a:latin typeface="Calibri"/>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mailto:DoNotReply@cambiumassessment.com"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sz="1600" dirty="0"/>
              <a:t>Welcome to the online training module for the Test Information Distribution Engine, also known as TIDE. This training module includes many examples of TIDE’s features. The TIDE User Guide on the Ohio test portal has additional information about features in TIDE.</a:t>
            </a:r>
          </a:p>
          <a:p>
            <a:endParaRPr lang="en-US" sz="1600" dirty="0"/>
          </a:p>
        </p:txBody>
      </p:sp>
      <p:sp>
        <p:nvSpPr>
          <p:cNvPr id="4" name="Slide Number Placeholder 3"/>
          <p:cNvSpPr>
            <a:spLocks noGrp="1"/>
          </p:cNvSpPr>
          <p:nvPr>
            <p:ph type="sldNum" sz="quarter" idx="10"/>
          </p:nvPr>
        </p:nvSpPr>
        <p:spPr/>
        <p:txBody>
          <a:bodyPr/>
          <a:lstStyle/>
          <a:p>
            <a:fld id="{B54DC83E-89B8-4806-9A94-7D2BAA520DC6}" type="slidenum">
              <a:rPr lang="en-US" smtClean="0"/>
              <a:pPr/>
              <a:t>1</a:t>
            </a:fld>
            <a:endParaRPr lang="en-US" dirty="0"/>
          </a:p>
        </p:txBody>
      </p:sp>
      <p:sp>
        <p:nvSpPr>
          <p:cNvPr id="5" name="Date Placeholder 4">
            <a:extLst>
              <a:ext uri="{FF2B5EF4-FFF2-40B4-BE49-F238E27FC236}">
                <a16:creationId xmlns:a16="http://schemas.microsoft.com/office/drawing/2014/main" id="{5C68BE9B-CDA6-4E9A-951F-1A5EB9FEFC10}"/>
              </a:ext>
            </a:extLst>
          </p:cNvPr>
          <p:cNvSpPr>
            <a:spLocks noGrp="1"/>
          </p:cNvSpPr>
          <p:nvPr>
            <p:ph type="dt" idx="11"/>
          </p:nvPr>
        </p:nvSpPr>
        <p:spPr/>
        <p:txBody>
          <a:bodyPr/>
          <a:lstStyle/>
          <a:p>
            <a:r>
              <a:rPr lang="en-US"/>
              <a:t>(added from Insert tab, Header &amp; Footer icon, Fixed Date and time)  1/23/2018</a:t>
            </a:r>
            <a:endParaRPr lang="en-US" dirty="0"/>
          </a:p>
        </p:txBody>
      </p:sp>
      <p:sp>
        <p:nvSpPr>
          <p:cNvPr id="6" name="Footer Placeholder 5">
            <a:extLst>
              <a:ext uri="{FF2B5EF4-FFF2-40B4-BE49-F238E27FC236}">
                <a16:creationId xmlns:a16="http://schemas.microsoft.com/office/drawing/2014/main" id="{D048B2A6-7232-495D-BC20-A40C1870A132}"/>
              </a:ext>
            </a:extLst>
          </p:cNvPr>
          <p:cNvSpPr>
            <a:spLocks noGrp="1"/>
          </p:cNvSpPr>
          <p:nvPr>
            <p:ph type="ftr" sz="quarter" idx="12"/>
          </p:nvPr>
        </p:nvSpPr>
        <p:spPr/>
        <p:txBody>
          <a:bodyPr/>
          <a:lstStyle/>
          <a:p>
            <a:r>
              <a:rPr lang="en-US"/>
              <a:t>Presentation Title (added from Insert tab, Header &amp; Footer icon)</a:t>
            </a:r>
            <a:endParaRPr lang="en-US" dirty="0"/>
          </a:p>
        </p:txBody>
      </p:sp>
      <p:sp>
        <p:nvSpPr>
          <p:cNvPr id="11" name="Slide Image Placeholder 10">
            <a:extLst>
              <a:ext uri="{FF2B5EF4-FFF2-40B4-BE49-F238E27FC236}">
                <a16:creationId xmlns:a16="http://schemas.microsoft.com/office/drawing/2014/main" id="{7BBB0B8B-F015-42ED-B71A-EF1B41D5F87C}"/>
              </a:ext>
            </a:extLst>
          </p:cNvPr>
          <p:cNvSpPr>
            <a:spLocks noGrp="1" noRot="1" noChangeAspect="1"/>
          </p:cNvSpPr>
          <p:nvPr>
            <p:ph type="sldImg"/>
          </p:nvPr>
        </p:nvSpPr>
        <p:spPr/>
      </p:sp>
    </p:spTree>
    <p:extLst>
      <p:ext uri="{BB962C8B-B14F-4D97-AF65-F5344CB8AC3E}">
        <p14:creationId xmlns:p14="http://schemas.microsoft.com/office/powerpoint/2010/main" val="29216040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Tasks in the Preparing for Testing section are typically performed before testing begins. This category includes tasks for managing records for users, students, test settings, and rosters. This category also includes a task for placing orders for paper testing materials. </a:t>
            </a:r>
          </a:p>
          <a:p>
            <a:r>
              <a:rPr lang="en-US" dirty="0"/>
              <a:t>TIDE can group students into rosters. A roster is a collection of students sharing a similar characteristic who are assigned to a specific teacher. Rosters typically represent classrooms, but they can also be used to group students with special needs or students participating in particular activities or programs. Once scores are calculated, users can visualize how a roster of students performed as a group.</a:t>
            </a:r>
          </a:p>
        </p:txBody>
      </p:sp>
      <p:sp>
        <p:nvSpPr>
          <p:cNvPr id="4" name="Slide Number Placeholder 3"/>
          <p:cNvSpPr>
            <a:spLocks noGrp="1"/>
          </p:cNvSpPr>
          <p:nvPr>
            <p:ph type="sldNum" sz="quarter" idx="10"/>
          </p:nvPr>
        </p:nvSpPr>
        <p:spPr/>
        <p:txBody>
          <a:bodyPr/>
          <a:lstStyle/>
          <a:p>
            <a:fld id="{DBA2C2E2-0E08-480B-A22D-C2F2EBF6A27D}" type="slidenum">
              <a:rPr lang="en-US" smtClean="0"/>
              <a:pPr/>
              <a:t>10</a:t>
            </a:fld>
            <a:endParaRPr lang="en-US" dirty="0"/>
          </a:p>
        </p:txBody>
      </p:sp>
      <p:sp>
        <p:nvSpPr>
          <p:cNvPr id="7" name="Slide Image Placeholder 6">
            <a:extLst>
              <a:ext uri="{FF2B5EF4-FFF2-40B4-BE49-F238E27FC236}">
                <a16:creationId xmlns:a16="http://schemas.microsoft.com/office/drawing/2014/main" id="{990264DC-E769-4D6E-BB5F-A31325B9C4B6}"/>
              </a:ext>
            </a:extLst>
          </p:cNvPr>
          <p:cNvSpPr>
            <a:spLocks noGrp="1" noRot="1" noChangeAspect="1"/>
          </p:cNvSpPr>
          <p:nvPr>
            <p:ph type="sldImg"/>
          </p:nvPr>
        </p:nvSpPr>
        <p:spPr/>
      </p:sp>
    </p:spTree>
    <p:extLst>
      <p:ext uri="{BB962C8B-B14F-4D97-AF65-F5344CB8AC3E}">
        <p14:creationId xmlns:p14="http://schemas.microsoft.com/office/powerpoint/2010/main" val="9492625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Tasks in the Administering Tests section are typically performed during the test window.</a:t>
            </a:r>
            <a:br>
              <a:rPr lang="en-US" dirty="0"/>
            </a:br>
            <a:endParaRPr lang="en-US" dirty="0"/>
          </a:p>
          <a:p>
            <a:r>
              <a:rPr lang="en-US" dirty="0"/>
              <a:t>Test coordinators may use TIDE to invalidate a test, reset a test, or reopen a test. </a:t>
            </a:r>
          </a:p>
          <a:p>
            <a:endParaRPr lang="en-US" dirty="0"/>
          </a:p>
          <a:p>
            <a:r>
              <a:rPr lang="en-US" dirty="0"/>
              <a:t>In this section, you may also monitor test progress, generate test participation reports, and print test tickets.</a:t>
            </a:r>
          </a:p>
        </p:txBody>
      </p:sp>
      <p:sp>
        <p:nvSpPr>
          <p:cNvPr id="4" name="Slide Number Placeholder 3"/>
          <p:cNvSpPr>
            <a:spLocks noGrp="1"/>
          </p:cNvSpPr>
          <p:nvPr>
            <p:ph type="sldNum" sz="quarter" idx="10"/>
          </p:nvPr>
        </p:nvSpPr>
        <p:spPr/>
        <p:txBody>
          <a:bodyPr/>
          <a:lstStyle/>
          <a:p>
            <a:fld id="{DBA2C2E2-0E08-480B-A22D-C2F2EBF6A27D}" type="slidenum">
              <a:rPr lang="en-US" smtClean="0"/>
              <a:pPr/>
              <a:t>11</a:t>
            </a:fld>
            <a:endParaRPr lang="en-US" dirty="0"/>
          </a:p>
        </p:txBody>
      </p:sp>
      <p:sp>
        <p:nvSpPr>
          <p:cNvPr id="7" name="Slide Image Placeholder 6">
            <a:extLst>
              <a:ext uri="{FF2B5EF4-FFF2-40B4-BE49-F238E27FC236}">
                <a16:creationId xmlns:a16="http://schemas.microsoft.com/office/drawing/2014/main" id="{6EB5FBA0-0960-4017-AC31-DDC08CD70120}"/>
              </a:ext>
            </a:extLst>
          </p:cNvPr>
          <p:cNvSpPr>
            <a:spLocks noGrp="1" noRot="1" noChangeAspect="1"/>
          </p:cNvSpPr>
          <p:nvPr>
            <p:ph type="sldImg"/>
          </p:nvPr>
        </p:nvSpPr>
        <p:spPr/>
      </p:sp>
    </p:spTree>
    <p:extLst>
      <p:ext uri="{BB962C8B-B14F-4D97-AF65-F5344CB8AC3E}">
        <p14:creationId xmlns:p14="http://schemas.microsoft.com/office/powerpoint/2010/main" val="9492625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In the After Testing section, you can perform data cleanup operations such as resolving test discrepancies. </a:t>
            </a:r>
          </a:p>
          <a:p>
            <a:r>
              <a:rPr lang="en-US" dirty="0"/>
              <a:t>Users can use TIDE to track return packages containing student answer documents.</a:t>
            </a:r>
          </a:p>
        </p:txBody>
      </p:sp>
      <p:sp>
        <p:nvSpPr>
          <p:cNvPr id="4" name="Slide Number Placeholder 3"/>
          <p:cNvSpPr>
            <a:spLocks noGrp="1"/>
          </p:cNvSpPr>
          <p:nvPr>
            <p:ph type="sldNum" sz="quarter" idx="10"/>
          </p:nvPr>
        </p:nvSpPr>
        <p:spPr/>
        <p:txBody>
          <a:bodyPr/>
          <a:lstStyle/>
          <a:p>
            <a:fld id="{DBA2C2E2-0E08-480B-A22D-C2F2EBF6A27D}" type="slidenum">
              <a:rPr lang="en-US" smtClean="0"/>
              <a:pPr/>
              <a:t>12</a:t>
            </a:fld>
            <a:endParaRPr lang="en-US" dirty="0"/>
          </a:p>
        </p:txBody>
      </p:sp>
      <p:sp>
        <p:nvSpPr>
          <p:cNvPr id="7" name="Slide Image Placeholder 6">
            <a:extLst>
              <a:ext uri="{FF2B5EF4-FFF2-40B4-BE49-F238E27FC236}">
                <a16:creationId xmlns:a16="http://schemas.microsoft.com/office/drawing/2014/main" id="{6BE9B8DD-D305-4ADA-BADF-17E5F73BCE6E}"/>
              </a:ext>
            </a:extLst>
          </p:cNvPr>
          <p:cNvSpPr>
            <a:spLocks noGrp="1" noRot="1" noChangeAspect="1"/>
          </p:cNvSpPr>
          <p:nvPr>
            <p:ph type="sldImg"/>
          </p:nvPr>
        </p:nvSpPr>
        <p:spPr/>
      </p:sp>
    </p:spTree>
    <p:extLst>
      <p:ext uri="{BB962C8B-B14F-4D97-AF65-F5344CB8AC3E}">
        <p14:creationId xmlns:p14="http://schemas.microsoft.com/office/powerpoint/2010/main" val="9492625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A banner appears at the top of each TIDE page showing the current test administration and your current user role. On the left, there is a drop-down list for accessing other Cambium Assessment applications. You will also find a Help button that displays the TIDE User Guide, an Inbox button, a Manage Account/Administration drop-down list where you may set up your account details, and a Log Out button. </a:t>
            </a:r>
          </a:p>
        </p:txBody>
      </p:sp>
      <p:sp>
        <p:nvSpPr>
          <p:cNvPr id="4" name="Slide Number Placeholder 3"/>
          <p:cNvSpPr>
            <a:spLocks noGrp="1"/>
          </p:cNvSpPr>
          <p:nvPr>
            <p:ph type="sldNum" sz="quarter" idx="10"/>
          </p:nvPr>
        </p:nvSpPr>
        <p:spPr/>
        <p:txBody>
          <a:bodyPr/>
          <a:lstStyle/>
          <a:p>
            <a:fld id="{DBA2C2E2-0E08-480B-A22D-C2F2EBF6A27D}" type="slidenum">
              <a:rPr lang="en-US" smtClean="0"/>
              <a:pPr/>
              <a:t>13</a:t>
            </a:fld>
            <a:endParaRPr lang="en-US" dirty="0"/>
          </a:p>
        </p:txBody>
      </p:sp>
      <p:sp>
        <p:nvSpPr>
          <p:cNvPr id="7" name="Slide Image Placeholder 6">
            <a:extLst>
              <a:ext uri="{FF2B5EF4-FFF2-40B4-BE49-F238E27FC236}">
                <a16:creationId xmlns:a16="http://schemas.microsoft.com/office/drawing/2014/main" id="{EE06D6B7-5987-49C7-A896-D72CC41ACED4}"/>
              </a:ext>
            </a:extLst>
          </p:cNvPr>
          <p:cNvSpPr>
            <a:spLocks noGrp="1" noRot="1" noChangeAspect="1"/>
          </p:cNvSpPr>
          <p:nvPr>
            <p:ph type="sldImg"/>
          </p:nvPr>
        </p:nvSpPr>
        <p:spPr/>
      </p:sp>
    </p:spTree>
    <p:extLst>
      <p:ext uri="{BB962C8B-B14F-4D97-AF65-F5344CB8AC3E}">
        <p14:creationId xmlns:p14="http://schemas.microsoft.com/office/powerpoint/2010/main" val="40431756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To access secure documents and files you have previously exported in TIDE and other Cambium Assessment systems, click the Inbox button in the banner. Note that files are displayed in the order that they are generated, uploaded, or archived.  The Inbox displays the name of the file, creation and expiration dates, days available, and an actions column. To show system and custom labels, select Show on the corresponding toggle bar and mark checkboxes for the label(s) you wish to display. To hide labels, select Hide on the appropriate toggle bar. </a:t>
            </a:r>
          </a:p>
          <a:p>
            <a:endParaRPr lang="en-US" dirty="0"/>
          </a:p>
          <a:p>
            <a:r>
              <a:rPr lang="en-US" dirty="0"/>
              <a:t>For more information on the Inbox and its features, see the TIDE User Guide.</a:t>
            </a:r>
          </a:p>
          <a:p>
            <a:endParaRPr lang="en-US" dirty="0"/>
          </a:p>
          <a:p>
            <a:endParaRPr lang="en-US" dirty="0"/>
          </a:p>
        </p:txBody>
      </p:sp>
      <p:sp>
        <p:nvSpPr>
          <p:cNvPr id="4" name="Slide Number Placeholder 3"/>
          <p:cNvSpPr>
            <a:spLocks noGrp="1"/>
          </p:cNvSpPr>
          <p:nvPr>
            <p:ph type="sldNum" sz="quarter" idx="10"/>
          </p:nvPr>
        </p:nvSpPr>
        <p:spPr/>
        <p:txBody>
          <a:bodyPr/>
          <a:lstStyle/>
          <a:p>
            <a:fld id="{DBA2C2E2-0E08-480B-A22D-C2F2EBF6A27D}" type="slidenum">
              <a:rPr lang="en-US" smtClean="0"/>
              <a:pPr/>
              <a:t>14</a:t>
            </a:fld>
            <a:endParaRPr lang="en-US" dirty="0"/>
          </a:p>
        </p:txBody>
      </p:sp>
      <p:sp>
        <p:nvSpPr>
          <p:cNvPr id="7" name="Slide Image Placeholder 6">
            <a:extLst>
              <a:ext uri="{FF2B5EF4-FFF2-40B4-BE49-F238E27FC236}">
                <a16:creationId xmlns:a16="http://schemas.microsoft.com/office/drawing/2014/main" id="{DA5999AC-81E8-4AD3-BDB1-5E824A579FDE}"/>
              </a:ext>
            </a:extLst>
          </p:cNvPr>
          <p:cNvSpPr>
            <a:spLocks noGrp="1" noRot="1" noChangeAspect="1"/>
          </p:cNvSpPr>
          <p:nvPr>
            <p:ph type="sldImg"/>
          </p:nvPr>
        </p:nvSpPr>
        <p:spPr/>
      </p:sp>
    </p:spTree>
    <p:extLst>
      <p:ext uri="{BB962C8B-B14F-4D97-AF65-F5344CB8AC3E}">
        <p14:creationId xmlns:p14="http://schemas.microsoft.com/office/powerpoint/2010/main" val="14097814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The Manage Account drop-down list allows you to change the role you are using in TIDE (if you have been assigned multiple roles), update your contact information, and reset your password.</a:t>
            </a:r>
          </a:p>
        </p:txBody>
      </p:sp>
      <p:sp>
        <p:nvSpPr>
          <p:cNvPr id="4" name="Slide Number Placeholder 3"/>
          <p:cNvSpPr>
            <a:spLocks noGrp="1"/>
          </p:cNvSpPr>
          <p:nvPr>
            <p:ph type="sldNum" sz="quarter" idx="10"/>
          </p:nvPr>
        </p:nvSpPr>
        <p:spPr/>
        <p:txBody>
          <a:bodyPr/>
          <a:lstStyle/>
          <a:p>
            <a:fld id="{DBA2C2E2-0E08-480B-A22D-C2F2EBF6A27D}" type="slidenum">
              <a:rPr lang="en-US" smtClean="0"/>
              <a:pPr/>
              <a:t>15</a:t>
            </a:fld>
            <a:endParaRPr lang="en-US" dirty="0"/>
          </a:p>
        </p:txBody>
      </p:sp>
      <p:sp>
        <p:nvSpPr>
          <p:cNvPr id="7" name="Slide Image Placeholder 6">
            <a:extLst>
              <a:ext uri="{FF2B5EF4-FFF2-40B4-BE49-F238E27FC236}">
                <a16:creationId xmlns:a16="http://schemas.microsoft.com/office/drawing/2014/main" id="{217528C1-4407-4A23-A3E1-F8F978C3E742}"/>
              </a:ext>
            </a:extLst>
          </p:cNvPr>
          <p:cNvSpPr>
            <a:spLocks noGrp="1" noRot="1" noChangeAspect="1"/>
          </p:cNvSpPr>
          <p:nvPr>
            <p:ph type="sldImg"/>
          </p:nvPr>
        </p:nvSpPr>
        <p:spPr/>
      </p:sp>
    </p:spTree>
    <p:extLst>
      <p:ext uri="{BB962C8B-B14F-4D97-AF65-F5344CB8AC3E}">
        <p14:creationId xmlns:p14="http://schemas.microsoft.com/office/powerpoint/2010/main" val="13738999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When you enter any task page, a navigation toolbar appears at the top of the page. This toolbar allows you to access each task and action that was available on the dashboard. To view the task menus for a particular TIDE category, click the icon for that category above the toolbar.</a:t>
            </a:r>
          </a:p>
          <a:p>
            <a:endParaRPr lang="en-US" dirty="0"/>
          </a:p>
          <a:p>
            <a:r>
              <a:rPr lang="en-US" dirty="0"/>
              <a:t>Some pages in TIDE are divided into multiple panels. Each panel contains a group of related settings and fields that you can edit. You can click the minus sign in the upper-left corner of a panel to collapse it or click the plus sign in a collapsed panel to expand it. Additionally, a floating Go to section toolbar appears on the left side of each page with multiple panels. This toolbar includes a numbered button for each panel in the form. You can hover over a button to display the label of the associated panel and click the button to jump to that panel.</a:t>
            </a:r>
          </a:p>
        </p:txBody>
      </p:sp>
      <p:sp>
        <p:nvSpPr>
          <p:cNvPr id="4" name="Slide Number Placeholder 3"/>
          <p:cNvSpPr>
            <a:spLocks noGrp="1"/>
          </p:cNvSpPr>
          <p:nvPr>
            <p:ph type="sldNum" sz="quarter" idx="10"/>
          </p:nvPr>
        </p:nvSpPr>
        <p:spPr/>
        <p:txBody>
          <a:bodyPr/>
          <a:lstStyle/>
          <a:p>
            <a:fld id="{DBA2C2E2-0E08-480B-A22D-C2F2EBF6A27D}" type="slidenum">
              <a:rPr lang="en-US" smtClean="0"/>
              <a:pPr/>
              <a:t>16</a:t>
            </a:fld>
            <a:endParaRPr lang="en-US" dirty="0"/>
          </a:p>
        </p:txBody>
      </p:sp>
      <p:sp>
        <p:nvSpPr>
          <p:cNvPr id="7" name="Slide Image Placeholder 6">
            <a:extLst>
              <a:ext uri="{FF2B5EF4-FFF2-40B4-BE49-F238E27FC236}">
                <a16:creationId xmlns:a16="http://schemas.microsoft.com/office/drawing/2014/main" id="{1D1A5442-B72B-4C66-8BF6-360D9C07CEC0}"/>
              </a:ext>
            </a:extLst>
          </p:cNvPr>
          <p:cNvSpPr>
            <a:spLocks noGrp="1" noRot="1" noChangeAspect="1"/>
          </p:cNvSpPr>
          <p:nvPr>
            <p:ph type="sldImg"/>
          </p:nvPr>
        </p:nvSpPr>
        <p:spPr/>
      </p:sp>
    </p:spTree>
    <p:extLst>
      <p:ext uri="{BB962C8B-B14F-4D97-AF65-F5344CB8AC3E}">
        <p14:creationId xmlns:p14="http://schemas.microsoft.com/office/powerpoint/2010/main" val="14443136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Most pages in TIDE have help text that describes the page and how to use it. To show or hide help text on a page, click the gray more info link under the page title.</a:t>
            </a:r>
          </a:p>
          <a:p>
            <a:endParaRPr lang="en-US" dirty="0"/>
          </a:p>
          <a:p>
            <a:r>
              <a:rPr lang="en-US" dirty="0"/>
              <a:t>To read more-detailed information about the page that you are currently viewing, click the Help button in the banner.</a:t>
            </a:r>
          </a:p>
        </p:txBody>
      </p:sp>
      <p:sp>
        <p:nvSpPr>
          <p:cNvPr id="4" name="Slide Number Placeholder 3"/>
          <p:cNvSpPr>
            <a:spLocks noGrp="1"/>
          </p:cNvSpPr>
          <p:nvPr>
            <p:ph type="sldNum" sz="quarter" idx="10"/>
          </p:nvPr>
        </p:nvSpPr>
        <p:spPr/>
        <p:txBody>
          <a:bodyPr/>
          <a:lstStyle/>
          <a:p>
            <a:fld id="{DBA2C2E2-0E08-480B-A22D-C2F2EBF6A27D}" type="slidenum">
              <a:rPr lang="en-US" smtClean="0"/>
              <a:pPr/>
              <a:t>17</a:t>
            </a:fld>
            <a:endParaRPr lang="en-US" dirty="0"/>
          </a:p>
        </p:txBody>
      </p:sp>
      <p:sp>
        <p:nvSpPr>
          <p:cNvPr id="7" name="Slide Image Placeholder 6">
            <a:extLst>
              <a:ext uri="{FF2B5EF4-FFF2-40B4-BE49-F238E27FC236}">
                <a16:creationId xmlns:a16="http://schemas.microsoft.com/office/drawing/2014/main" id="{0FFCE856-2B39-4573-A86F-6189FAAF4246}"/>
              </a:ext>
            </a:extLst>
          </p:cNvPr>
          <p:cNvSpPr>
            <a:spLocks noGrp="1" noRot="1" noChangeAspect="1"/>
          </p:cNvSpPr>
          <p:nvPr>
            <p:ph type="sldImg"/>
          </p:nvPr>
        </p:nvSpPr>
        <p:spPr/>
      </p:sp>
    </p:spTree>
    <p:extLst>
      <p:ext uri="{BB962C8B-B14F-4D97-AF65-F5344CB8AC3E}">
        <p14:creationId xmlns:p14="http://schemas.microsoft.com/office/powerpoint/2010/main" val="14443136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To quickly search for a user or student to view or edit, enter the user’s email address or student’s SSID in the search box. Then, click the magnifying glass to the right of the search box. </a:t>
            </a:r>
          </a:p>
          <a:p>
            <a:endParaRPr lang="en-US" dirty="0"/>
          </a:p>
          <a:p>
            <a:r>
              <a:rPr lang="en-US" dirty="0"/>
              <a:t>If you are searching for a user to view or edit, the View/Edit User form will appear. If you are searching for a student to view or edit, the View/Edit Student form will appear. </a:t>
            </a:r>
          </a:p>
          <a:p>
            <a:endParaRPr lang="en-US" dirty="0"/>
          </a:p>
          <a:p>
            <a:r>
              <a:rPr lang="en-US" dirty="0"/>
              <a:t>When you are finished viewing/editing a student or user, click the Save button. </a:t>
            </a:r>
          </a:p>
        </p:txBody>
      </p:sp>
      <p:sp>
        <p:nvSpPr>
          <p:cNvPr id="4" name="Slide Number Placeholder 3"/>
          <p:cNvSpPr>
            <a:spLocks noGrp="1"/>
          </p:cNvSpPr>
          <p:nvPr>
            <p:ph type="sldNum" sz="quarter" idx="5"/>
          </p:nvPr>
        </p:nvSpPr>
        <p:spPr/>
        <p:txBody>
          <a:bodyPr/>
          <a:lstStyle/>
          <a:p>
            <a:fld id="{DBA2C2E2-0E08-480B-A22D-C2F2EBF6A27D}" type="slidenum">
              <a:rPr lang="en-US" smtClean="0"/>
              <a:pPr/>
              <a:t>18</a:t>
            </a:fld>
            <a:endParaRPr lang="en-US" dirty="0"/>
          </a:p>
        </p:txBody>
      </p:sp>
      <p:sp>
        <p:nvSpPr>
          <p:cNvPr id="7" name="Slide Image Placeholder 6">
            <a:extLst>
              <a:ext uri="{FF2B5EF4-FFF2-40B4-BE49-F238E27FC236}">
                <a16:creationId xmlns:a16="http://schemas.microsoft.com/office/drawing/2014/main" id="{20E1CBEC-AE5E-4610-BE34-E5D3E226972F}"/>
              </a:ext>
            </a:extLst>
          </p:cNvPr>
          <p:cNvSpPr>
            <a:spLocks noGrp="1" noRot="1" noChangeAspect="1"/>
          </p:cNvSpPr>
          <p:nvPr>
            <p:ph type="sldImg"/>
          </p:nvPr>
        </p:nvSpPr>
        <p:spPr/>
      </p:sp>
    </p:spTree>
    <p:extLst>
      <p:ext uri="{BB962C8B-B14F-4D97-AF65-F5344CB8AC3E}">
        <p14:creationId xmlns:p14="http://schemas.microsoft.com/office/powerpoint/2010/main" val="28172491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ltLang="en-US" dirty="0"/>
              <a:t>Records for users, students, and rosters must be added to TIDE and kept up to date for the testing process to flow properly. Users not added to TIDE will not have access to any CAI systems, students who are not added will be unable to test, and rosters not added will not be available in Reporting. The process for adding and modifying records are similar for users, students, and rosters. This next section of the module will walk you through how to add records one at a time, how to view or modify existing records one at a time, and how to upload multiple new records or modify existing records in the same file. </a:t>
            </a:r>
          </a:p>
          <a:p>
            <a:endParaRPr lang="en-US" altLang="en-US" dirty="0"/>
          </a:p>
        </p:txBody>
      </p:sp>
      <p:sp>
        <p:nvSpPr>
          <p:cNvPr id="4" name="Slide Number Placeholder 3"/>
          <p:cNvSpPr>
            <a:spLocks noGrp="1"/>
          </p:cNvSpPr>
          <p:nvPr>
            <p:ph type="sldNum" sz="quarter" idx="10"/>
          </p:nvPr>
        </p:nvSpPr>
        <p:spPr/>
        <p:txBody>
          <a:bodyPr/>
          <a:lstStyle/>
          <a:p>
            <a:fld id="{DBA2C2E2-0E08-480B-A22D-C2F2EBF6A27D}" type="slidenum">
              <a:rPr lang="en-US" smtClean="0"/>
              <a:pPr/>
              <a:t>19</a:t>
            </a:fld>
            <a:endParaRPr lang="en-US" dirty="0"/>
          </a:p>
        </p:txBody>
      </p:sp>
      <p:sp>
        <p:nvSpPr>
          <p:cNvPr id="7" name="Slide Image Placeholder 6">
            <a:extLst>
              <a:ext uri="{FF2B5EF4-FFF2-40B4-BE49-F238E27FC236}">
                <a16:creationId xmlns:a16="http://schemas.microsoft.com/office/drawing/2014/main" id="{D6323288-2E6F-4C66-A1C5-31EFA08B15C8}"/>
              </a:ext>
            </a:extLst>
          </p:cNvPr>
          <p:cNvSpPr>
            <a:spLocks noGrp="1" noRot="1" noChangeAspect="1"/>
          </p:cNvSpPr>
          <p:nvPr>
            <p:ph type="sldImg"/>
          </p:nvPr>
        </p:nvSpPr>
        <p:spPr/>
      </p:sp>
    </p:spTree>
    <p:extLst>
      <p:ext uri="{BB962C8B-B14F-4D97-AF65-F5344CB8AC3E}">
        <p14:creationId xmlns:p14="http://schemas.microsoft.com/office/powerpoint/2010/main" val="30852911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ltLang="en-US" dirty="0"/>
              <a:t>This presentation will address numerous topics in TIDE, including tasks that typically take place while preparing for testing, during test administration, and after testing has concluded.</a:t>
            </a:r>
          </a:p>
          <a:p>
            <a:endParaRPr lang="en-US"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Calibri"/>
                <a:ea typeface="+mn-ea"/>
                <a:cs typeface="+mn-cs"/>
              </a:rPr>
              <a:t>At its core, TIDE is a registration system for users who will access CAI systems and students who will take CAI tests. Users of all CAI systems must be added to TIDE before they can access any CAI system. Students must be added to TIDE before they can test in TDS. Classes must be added in TIDE so Reporting can display scores at the classroom, school, district, and state level. During testing, TIDE users can print test tickets, manage test status requests, and monitor test progress. After testing, TIDE users can clean up data and track return shipments of paper testing materials.</a:t>
            </a:r>
          </a:p>
          <a:p>
            <a:endParaRPr lang="en-US" altLang="en-US" dirty="0"/>
          </a:p>
        </p:txBody>
      </p:sp>
      <p:sp>
        <p:nvSpPr>
          <p:cNvPr id="4" name="Slide Number Placeholder 3"/>
          <p:cNvSpPr>
            <a:spLocks noGrp="1"/>
          </p:cNvSpPr>
          <p:nvPr>
            <p:ph type="sldNum" sz="quarter" idx="10"/>
          </p:nvPr>
        </p:nvSpPr>
        <p:spPr/>
        <p:txBody>
          <a:bodyPr/>
          <a:lstStyle/>
          <a:p>
            <a:fld id="{DBA2C2E2-0E08-480B-A22D-C2F2EBF6A27D}" type="slidenum">
              <a:rPr lang="en-US" smtClean="0"/>
              <a:pPr/>
              <a:t>2</a:t>
            </a:fld>
            <a:endParaRPr lang="en-US" dirty="0"/>
          </a:p>
        </p:txBody>
      </p:sp>
      <p:sp>
        <p:nvSpPr>
          <p:cNvPr id="7" name="Slide Image Placeholder 6">
            <a:extLst>
              <a:ext uri="{FF2B5EF4-FFF2-40B4-BE49-F238E27FC236}">
                <a16:creationId xmlns:a16="http://schemas.microsoft.com/office/drawing/2014/main" id="{D6323288-2E6F-4C66-A1C5-31EFA08B15C8}"/>
              </a:ext>
            </a:extLst>
          </p:cNvPr>
          <p:cNvSpPr>
            <a:spLocks noGrp="1" noRot="1" noChangeAspect="1"/>
          </p:cNvSpPr>
          <p:nvPr>
            <p:ph type="sldImg"/>
          </p:nvPr>
        </p:nvSpPr>
        <p:spPr/>
      </p:sp>
    </p:spTree>
    <p:extLst>
      <p:ext uri="{BB962C8B-B14F-4D97-AF65-F5344CB8AC3E}">
        <p14:creationId xmlns:p14="http://schemas.microsoft.com/office/powerpoint/2010/main" val="9492625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ltLang="en-US" dirty="0"/>
              <a:t>To add records one at a time, start on the TIDE home page. In the </a:t>
            </a:r>
            <a:r>
              <a:rPr lang="en-US" altLang="en-US" i="1" dirty="0"/>
              <a:t>Preparing for Testing </a:t>
            </a:r>
            <a:r>
              <a:rPr lang="en-US" altLang="en-US" dirty="0"/>
              <a:t>section, choose the task for which you want to add a new record: users, students, or rosters, then click </a:t>
            </a:r>
            <a:r>
              <a:rPr lang="en-US" altLang="en-US" i="1" dirty="0"/>
              <a:t>add</a:t>
            </a:r>
            <a:r>
              <a:rPr lang="en-US" altLang="en-US" dirty="0"/>
              <a:t>.</a:t>
            </a:r>
          </a:p>
          <a:p>
            <a:endParaRPr lang="en-US" altLang="en-US" dirty="0"/>
          </a:p>
          <a:p>
            <a:r>
              <a:rPr lang="en-US" altLang="en-US" dirty="0"/>
              <a:t>On the following page, fill out the information, verify its accuracy, and select </a:t>
            </a:r>
            <a:r>
              <a:rPr lang="en-US" altLang="en-US" i="1" dirty="0"/>
              <a:t>Save</a:t>
            </a:r>
            <a:r>
              <a:rPr lang="en-US" altLang="en-US" dirty="0"/>
              <a:t>.</a:t>
            </a:r>
          </a:p>
          <a:p>
            <a:endParaRPr lang="en-US" altLang="en-US" dirty="0"/>
          </a:p>
        </p:txBody>
      </p:sp>
      <p:sp>
        <p:nvSpPr>
          <p:cNvPr id="4" name="Slide Number Placeholder 3"/>
          <p:cNvSpPr>
            <a:spLocks noGrp="1"/>
          </p:cNvSpPr>
          <p:nvPr>
            <p:ph type="sldNum" sz="quarter" idx="10"/>
          </p:nvPr>
        </p:nvSpPr>
        <p:spPr/>
        <p:txBody>
          <a:bodyPr/>
          <a:lstStyle/>
          <a:p>
            <a:fld id="{DBA2C2E2-0E08-480B-A22D-C2F2EBF6A27D}" type="slidenum">
              <a:rPr lang="en-US" smtClean="0"/>
              <a:pPr/>
              <a:t>20</a:t>
            </a:fld>
            <a:endParaRPr lang="en-US" dirty="0"/>
          </a:p>
        </p:txBody>
      </p:sp>
      <p:sp>
        <p:nvSpPr>
          <p:cNvPr id="7" name="Slide Image Placeholder 6">
            <a:extLst>
              <a:ext uri="{FF2B5EF4-FFF2-40B4-BE49-F238E27FC236}">
                <a16:creationId xmlns:a16="http://schemas.microsoft.com/office/drawing/2014/main" id="{D6323288-2E6F-4C66-A1C5-31EFA08B15C8}"/>
              </a:ext>
            </a:extLst>
          </p:cNvPr>
          <p:cNvSpPr>
            <a:spLocks noGrp="1" noRot="1" noChangeAspect="1"/>
          </p:cNvSpPr>
          <p:nvPr>
            <p:ph type="sldImg"/>
          </p:nvPr>
        </p:nvSpPr>
        <p:spPr/>
      </p:sp>
    </p:spTree>
    <p:extLst>
      <p:ext uri="{BB962C8B-B14F-4D97-AF65-F5344CB8AC3E}">
        <p14:creationId xmlns:p14="http://schemas.microsoft.com/office/powerpoint/2010/main" val="27717719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ltLang="en-US" dirty="0"/>
              <a:t>When adding users one at a time, enter the email address for the user you want to add. Click + Add user or add roles to user with this email. If the email exists, then options will be available to add multiple roles for the user. </a:t>
            </a:r>
          </a:p>
          <a:p>
            <a:endParaRPr lang="en-US" altLang="en-US" dirty="0"/>
          </a:p>
          <a:p>
            <a:r>
              <a:rPr lang="en-US" altLang="en-US" dirty="0"/>
              <a:t>The new user’s email address will serve as their username when they log in to any Cambium Assessment system. </a:t>
            </a:r>
            <a:r>
              <a:rPr lang="en-US" sz="1200" kern="1200" dirty="0">
                <a:solidFill>
                  <a:schemeClr val="tx1"/>
                </a:solidFill>
                <a:effectLst/>
                <a:latin typeface="Calibri"/>
                <a:ea typeface="+mn-ea"/>
                <a:cs typeface="+mn-cs"/>
              </a:rPr>
              <a:t>The new users you add will receive an activation email from </a:t>
            </a:r>
            <a:r>
              <a:rPr lang="en-US" sz="1200" u="sng" kern="1200" dirty="0">
                <a:solidFill>
                  <a:schemeClr val="tx1"/>
                </a:solidFill>
                <a:effectLst/>
                <a:latin typeface="Calibri"/>
                <a:ea typeface="+mn-ea"/>
                <a:cs typeface="+mn-cs"/>
                <a:hlinkClick r:id="rId3"/>
              </a:rPr>
              <a:t>DoNotReply@cambiumassessment.com</a:t>
            </a:r>
            <a:r>
              <a:rPr lang="en-US" sz="1200" u="sng" kern="1200" dirty="0">
                <a:solidFill>
                  <a:schemeClr val="tx1"/>
                </a:solidFill>
                <a:effectLst/>
                <a:latin typeface="Calibri"/>
                <a:ea typeface="+mn-ea"/>
                <a:cs typeface="+mn-cs"/>
              </a:rPr>
              <a:t>. </a:t>
            </a:r>
            <a:endParaRPr lang="en-US" altLang="en-US" dirty="0"/>
          </a:p>
          <a:p>
            <a:endParaRPr lang="en-US" altLang="en-US" dirty="0"/>
          </a:p>
          <a:p>
            <a:endParaRPr lang="en-US" altLang="en-US" dirty="0"/>
          </a:p>
        </p:txBody>
      </p:sp>
      <p:sp>
        <p:nvSpPr>
          <p:cNvPr id="4" name="Slide Number Placeholder 3"/>
          <p:cNvSpPr>
            <a:spLocks noGrp="1"/>
          </p:cNvSpPr>
          <p:nvPr>
            <p:ph type="sldNum" sz="quarter" idx="10"/>
          </p:nvPr>
        </p:nvSpPr>
        <p:spPr/>
        <p:txBody>
          <a:bodyPr/>
          <a:lstStyle/>
          <a:p>
            <a:fld id="{DBA2C2E2-0E08-480B-A22D-C2F2EBF6A27D}" type="slidenum">
              <a:rPr lang="en-US" smtClean="0"/>
              <a:pPr/>
              <a:t>21</a:t>
            </a:fld>
            <a:endParaRPr lang="en-US" dirty="0"/>
          </a:p>
        </p:txBody>
      </p:sp>
      <p:sp>
        <p:nvSpPr>
          <p:cNvPr id="7" name="Slide Image Placeholder 6">
            <a:extLst>
              <a:ext uri="{FF2B5EF4-FFF2-40B4-BE49-F238E27FC236}">
                <a16:creationId xmlns:a16="http://schemas.microsoft.com/office/drawing/2014/main" id="{D6323288-2E6F-4C66-A1C5-31EFA08B15C8}"/>
              </a:ext>
            </a:extLst>
          </p:cNvPr>
          <p:cNvSpPr>
            <a:spLocks noGrp="1" noRot="1" noChangeAspect="1"/>
          </p:cNvSpPr>
          <p:nvPr>
            <p:ph type="sldImg"/>
          </p:nvPr>
        </p:nvSpPr>
        <p:spPr/>
      </p:sp>
    </p:spTree>
    <p:extLst>
      <p:ext uri="{BB962C8B-B14F-4D97-AF65-F5344CB8AC3E}">
        <p14:creationId xmlns:p14="http://schemas.microsoft.com/office/powerpoint/2010/main" val="13930607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When adding students one at a time, begin by adding information to the Student Information panel. The fields marked with an asterisk are mandatory. This page contains various panels such as Eligibility and Test Settings. Complete the required information in the remaining panels and click Save. </a:t>
            </a:r>
          </a:p>
          <a:p>
            <a:endParaRPr lang="en-US" altLang="en-US" dirty="0"/>
          </a:p>
          <a:p>
            <a:endParaRPr lang="en-US" altLang="en-US" dirty="0"/>
          </a:p>
          <a:p>
            <a:endParaRPr lang="en-US" altLang="en-US" dirty="0"/>
          </a:p>
        </p:txBody>
      </p:sp>
      <p:sp>
        <p:nvSpPr>
          <p:cNvPr id="4" name="Slide Number Placeholder 3"/>
          <p:cNvSpPr>
            <a:spLocks noGrp="1"/>
          </p:cNvSpPr>
          <p:nvPr>
            <p:ph type="sldNum" sz="quarter" idx="10"/>
          </p:nvPr>
        </p:nvSpPr>
        <p:spPr/>
        <p:txBody>
          <a:bodyPr/>
          <a:lstStyle/>
          <a:p>
            <a:fld id="{DBA2C2E2-0E08-480B-A22D-C2F2EBF6A27D}" type="slidenum">
              <a:rPr lang="en-US" smtClean="0"/>
              <a:pPr/>
              <a:t>22</a:t>
            </a:fld>
            <a:endParaRPr lang="en-US" dirty="0"/>
          </a:p>
        </p:txBody>
      </p:sp>
      <p:sp>
        <p:nvSpPr>
          <p:cNvPr id="7" name="Slide Image Placeholder 6">
            <a:extLst>
              <a:ext uri="{FF2B5EF4-FFF2-40B4-BE49-F238E27FC236}">
                <a16:creationId xmlns:a16="http://schemas.microsoft.com/office/drawing/2014/main" id="{D6323288-2E6F-4C66-A1C5-31EFA08B15C8}"/>
              </a:ext>
            </a:extLst>
          </p:cNvPr>
          <p:cNvSpPr>
            <a:spLocks noGrp="1" noRot="1" noChangeAspect="1"/>
          </p:cNvSpPr>
          <p:nvPr>
            <p:ph type="sldImg"/>
          </p:nvPr>
        </p:nvSpPr>
        <p:spPr/>
      </p:sp>
    </p:spTree>
    <p:extLst>
      <p:ext uri="{BB962C8B-B14F-4D97-AF65-F5344CB8AC3E}">
        <p14:creationId xmlns:p14="http://schemas.microsoft.com/office/powerpoint/2010/main" val="3115048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The Add Roster page contains two panels, a Search for Students to Add to the Roster panel and an Add Students to the Roster panel.  </a:t>
            </a:r>
          </a:p>
          <a:p>
            <a:endParaRPr lang="en-US" dirty="0"/>
          </a:p>
          <a:p>
            <a:r>
              <a:rPr lang="en-US" dirty="0"/>
              <a:t>To search for students, complete the fields under the Search for Students to Add to the Roster panel.  The fields marked with an asterisk are mandatory. You can further refine your search by selecting criteria under the Advanced Search section. </a:t>
            </a:r>
          </a:p>
          <a:p>
            <a:endParaRPr lang="en-US" dirty="0"/>
          </a:p>
          <a:p>
            <a:r>
              <a:rPr lang="en-US" dirty="0"/>
              <a:t>Refine the list of available students by completing the fields in the Add Students to the Roster panel. To display current students only, click the Current Students radio button. To display current and past students, click the Current and Past Students radio button. Then click Search.</a:t>
            </a:r>
          </a:p>
          <a:p>
            <a:endParaRPr lang="en-US" altLang="en-US" dirty="0"/>
          </a:p>
        </p:txBody>
      </p:sp>
      <p:sp>
        <p:nvSpPr>
          <p:cNvPr id="4" name="Slide Number Placeholder 3"/>
          <p:cNvSpPr>
            <a:spLocks noGrp="1"/>
          </p:cNvSpPr>
          <p:nvPr>
            <p:ph type="sldNum" sz="quarter" idx="10"/>
          </p:nvPr>
        </p:nvSpPr>
        <p:spPr/>
        <p:txBody>
          <a:bodyPr/>
          <a:lstStyle/>
          <a:p>
            <a:fld id="{DBA2C2E2-0E08-480B-A22D-C2F2EBF6A27D}" type="slidenum">
              <a:rPr lang="en-US" smtClean="0"/>
              <a:pPr/>
              <a:t>23</a:t>
            </a:fld>
            <a:endParaRPr lang="en-US" dirty="0"/>
          </a:p>
        </p:txBody>
      </p:sp>
      <p:sp>
        <p:nvSpPr>
          <p:cNvPr id="7" name="Slide Image Placeholder 6">
            <a:extLst>
              <a:ext uri="{FF2B5EF4-FFF2-40B4-BE49-F238E27FC236}">
                <a16:creationId xmlns:a16="http://schemas.microsoft.com/office/drawing/2014/main" id="{D6323288-2E6F-4C66-A1C5-31EFA08B15C8}"/>
              </a:ext>
            </a:extLst>
          </p:cNvPr>
          <p:cNvSpPr>
            <a:spLocks noGrp="1" noRot="1" noChangeAspect="1"/>
          </p:cNvSpPr>
          <p:nvPr>
            <p:ph type="sldImg"/>
          </p:nvPr>
        </p:nvSpPr>
        <p:spPr/>
      </p:sp>
    </p:spTree>
    <p:extLst>
      <p:ext uri="{BB962C8B-B14F-4D97-AF65-F5344CB8AC3E}">
        <p14:creationId xmlns:p14="http://schemas.microsoft.com/office/powerpoint/2010/main" val="33522180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In the Add Students to the Roster panel, the students in the left column are available to be added to the roster, and students in the right column are currently in the roster.</a:t>
            </a:r>
          </a:p>
          <a:p>
            <a:endParaRPr lang="en-US" dirty="0"/>
          </a:p>
          <a:p>
            <a:r>
              <a:rPr lang="en-US" dirty="0"/>
              <a:t>First, enter a name for the roster and select the teacher who should be associated with the roster. Select if you want to display Current Students or Current and Past Students. </a:t>
            </a:r>
          </a:p>
          <a:p>
            <a:endParaRPr lang="en-US" dirty="0"/>
          </a:p>
          <a:p>
            <a:r>
              <a:rPr lang="en-US" dirty="0"/>
              <a:t>Next, add students to the new roster. To add a single student to the roster, click the green plus sign next to a student in the left column. You can add multiple students to the roster by marking checkboxes next to the students you want to add and then clicking Add Selected. Add all available students to the roster by clicking Add All.</a:t>
            </a:r>
          </a:p>
          <a:p>
            <a:endParaRPr lang="en-US" dirty="0"/>
          </a:p>
          <a:p>
            <a:r>
              <a:rPr lang="en-US" dirty="0"/>
              <a:t>To remove a single student from the roster, click the orange X next to a student in the right column. You can remove multiple students from the roster by marking checkboxes next to the students you want to remove and then clicking Remove Selected. Remove all students from the roster by clicking Remove All.</a:t>
            </a:r>
          </a:p>
          <a:p>
            <a:endParaRPr lang="en-US" altLang="en-US" dirty="0"/>
          </a:p>
        </p:txBody>
      </p:sp>
      <p:sp>
        <p:nvSpPr>
          <p:cNvPr id="4" name="Slide Number Placeholder 3"/>
          <p:cNvSpPr>
            <a:spLocks noGrp="1"/>
          </p:cNvSpPr>
          <p:nvPr>
            <p:ph type="sldNum" sz="quarter" idx="10"/>
          </p:nvPr>
        </p:nvSpPr>
        <p:spPr/>
        <p:txBody>
          <a:bodyPr/>
          <a:lstStyle/>
          <a:p>
            <a:fld id="{DBA2C2E2-0E08-480B-A22D-C2F2EBF6A27D}" type="slidenum">
              <a:rPr lang="en-US" smtClean="0"/>
              <a:pPr/>
              <a:t>24</a:t>
            </a:fld>
            <a:endParaRPr lang="en-US" dirty="0"/>
          </a:p>
        </p:txBody>
      </p:sp>
      <p:sp>
        <p:nvSpPr>
          <p:cNvPr id="7" name="Slide Image Placeholder 6">
            <a:extLst>
              <a:ext uri="{FF2B5EF4-FFF2-40B4-BE49-F238E27FC236}">
                <a16:creationId xmlns:a16="http://schemas.microsoft.com/office/drawing/2014/main" id="{D6323288-2E6F-4C66-A1C5-31EFA08B15C8}"/>
              </a:ext>
            </a:extLst>
          </p:cNvPr>
          <p:cNvSpPr>
            <a:spLocks noGrp="1" noRot="1" noChangeAspect="1"/>
          </p:cNvSpPr>
          <p:nvPr>
            <p:ph type="sldImg"/>
          </p:nvPr>
        </p:nvSpPr>
        <p:spPr/>
      </p:sp>
    </p:spTree>
    <p:extLst>
      <p:ext uri="{BB962C8B-B14F-4D97-AF65-F5344CB8AC3E}">
        <p14:creationId xmlns:p14="http://schemas.microsoft.com/office/powerpoint/2010/main" val="15892456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ltLang="en-US" dirty="0"/>
              <a:t>If a record’s information changes after you’ve added the record to TIDE, you must edit the record to match the most up to date information. You can do this by modifying existing records one at a time. </a:t>
            </a:r>
          </a:p>
          <a:p>
            <a:endParaRPr lang="en-US" altLang="en-US" dirty="0"/>
          </a:p>
          <a:p>
            <a:r>
              <a:rPr lang="en-US" altLang="en-US" dirty="0"/>
              <a:t>Begin on the TIDE homepage. In the </a:t>
            </a:r>
            <a:r>
              <a:rPr lang="en-US" altLang="en-US" i="1" dirty="0"/>
              <a:t>Preparing for Testing</a:t>
            </a:r>
            <a:r>
              <a:rPr lang="en-US" altLang="en-US" dirty="0"/>
              <a:t> section, choose the task for which you want to modify a record: users, students, or rosters, then click </a:t>
            </a:r>
            <a:r>
              <a:rPr lang="en-US" altLang="en-US" i="1" dirty="0"/>
              <a:t>View/Edit/Export</a:t>
            </a:r>
            <a:r>
              <a:rPr lang="en-US" altLang="en-US" dirty="0"/>
              <a:t>. </a:t>
            </a:r>
          </a:p>
          <a:p>
            <a:endParaRPr lang="en-US" altLang="en-US" dirty="0"/>
          </a:p>
          <a:p>
            <a:endParaRPr lang="en-US" altLang="en-US" dirty="0"/>
          </a:p>
        </p:txBody>
      </p:sp>
      <p:sp>
        <p:nvSpPr>
          <p:cNvPr id="4" name="Slide Number Placeholder 3"/>
          <p:cNvSpPr>
            <a:spLocks noGrp="1"/>
          </p:cNvSpPr>
          <p:nvPr>
            <p:ph type="sldNum" sz="quarter" idx="10"/>
          </p:nvPr>
        </p:nvSpPr>
        <p:spPr/>
        <p:txBody>
          <a:bodyPr/>
          <a:lstStyle/>
          <a:p>
            <a:fld id="{DBA2C2E2-0E08-480B-A22D-C2F2EBF6A27D}" type="slidenum">
              <a:rPr lang="en-US" smtClean="0"/>
              <a:pPr/>
              <a:t>25</a:t>
            </a:fld>
            <a:endParaRPr lang="en-US" dirty="0"/>
          </a:p>
        </p:txBody>
      </p:sp>
      <p:sp>
        <p:nvSpPr>
          <p:cNvPr id="7" name="Slide Image Placeholder 6">
            <a:extLst>
              <a:ext uri="{FF2B5EF4-FFF2-40B4-BE49-F238E27FC236}">
                <a16:creationId xmlns:a16="http://schemas.microsoft.com/office/drawing/2014/main" id="{D6323288-2E6F-4C66-A1C5-31EFA08B15C8}"/>
              </a:ext>
            </a:extLst>
          </p:cNvPr>
          <p:cNvSpPr>
            <a:spLocks noGrp="1" noRot="1" noChangeAspect="1"/>
          </p:cNvSpPr>
          <p:nvPr>
            <p:ph type="sldImg"/>
          </p:nvPr>
        </p:nvSpPr>
        <p:spPr/>
      </p:sp>
    </p:spTree>
    <p:extLst>
      <p:ext uri="{BB962C8B-B14F-4D97-AF65-F5344CB8AC3E}">
        <p14:creationId xmlns:p14="http://schemas.microsoft.com/office/powerpoint/2010/main" val="6790626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The View/Edit/Export Users page includes a form for setting selection criteria to retrieve users. In this example, the required criteria are the user’s role, state, and district. Other criteria are optional, such as the first or last name. Your particular version of TIDE may have other fields by which you can retrieve users. Click Search to continue. T</a:t>
            </a:r>
            <a:r>
              <a:rPr lang="en-US" altLang="en-US" dirty="0"/>
              <a:t>he search panel will automatically collapse, and your search results will appear below. </a:t>
            </a:r>
          </a:p>
          <a:p>
            <a:endParaRPr lang="en-US" dirty="0"/>
          </a:p>
          <a:p>
            <a:r>
              <a:rPr lang="en-US" dirty="0"/>
              <a:t>After you click Search, TIDE will display all the users satisfying the search criteria. </a:t>
            </a:r>
            <a:r>
              <a:rPr lang="en-US" altLang="en-US" dirty="0"/>
              <a:t>If your user role permits, you can edit a user’s information by clicking the green pencil icon. Another page will appear for you to edit and save information. </a:t>
            </a:r>
          </a:p>
          <a:p>
            <a:endParaRPr lang="en-US" altLang="en-US" dirty="0"/>
          </a:p>
          <a:p>
            <a:r>
              <a:rPr lang="en-US" altLang="en-US" dirty="0"/>
              <a:t>To export user information, mark the checkboxes next to the users you wish to export and click the green export button above the search results. A pop-up window will appear with the option to export to the Inbox in either Excel or CSV format. </a:t>
            </a:r>
          </a:p>
          <a:p>
            <a:endParaRPr lang="en-US" altLang="en-US" dirty="0"/>
          </a:p>
          <a:p>
            <a:r>
              <a:rPr lang="en-US" altLang="en-US" dirty="0"/>
              <a:t>To delete users from TIDE, mark the checkboxes next to the users you wish to delete and click the orange trash can button above the search results.</a:t>
            </a:r>
          </a:p>
          <a:p>
            <a:endParaRPr lang="en-US" altLang="en-US" dirty="0"/>
          </a:p>
          <a:p>
            <a:r>
              <a:rPr lang="en-US" altLang="en-US" dirty="0"/>
              <a:t>To make the search form reappear and search for additional users, click the plus sign in the Search users panel, which appears as a blue bar.</a:t>
            </a:r>
          </a:p>
          <a:p>
            <a:endParaRPr lang="en-US" altLang="en-US" dirty="0"/>
          </a:p>
          <a:p>
            <a:r>
              <a:rPr lang="en-US" altLang="en-US" dirty="0"/>
              <a:t>For more-detailed information on managing users, see your TIDE User Guide.</a:t>
            </a:r>
          </a:p>
          <a:p>
            <a:endParaRPr lang="en-US" dirty="0"/>
          </a:p>
        </p:txBody>
      </p:sp>
      <p:sp>
        <p:nvSpPr>
          <p:cNvPr id="4" name="Slide Number Placeholder 3"/>
          <p:cNvSpPr>
            <a:spLocks noGrp="1"/>
          </p:cNvSpPr>
          <p:nvPr>
            <p:ph type="sldNum" sz="quarter" idx="10"/>
          </p:nvPr>
        </p:nvSpPr>
        <p:spPr/>
        <p:txBody>
          <a:bodyPr/>
          <a:lstStyle/>
          <a:p>
            <a:fld id="{DBA2C2E2-0E08-480B-A22D-C2F2EBF6A27D}" type="slidenum">
              <a:rPr lang="en-US" smtClean="0"/>
              <a:pPr/>
              <a:t>26</a:t>
            </a:fld>
            <a:endParaRPr lang="en-US" dirty="0"/>
          </a:p>
        </p:txBody>
      </p:sp>
      <p:sp>
        <p:nvSpPr>
          <p:cNvPr id="7" name="Slide Image Placeholder 6">
            <a:extLst>
              <a:ext uri="{FF2B5EF4-FFF2-40B4-BE49-F238E27FC236}">
                <a16:creationId xmlns:a16="http://schemas.microsoft.com/office/drawing/2014/main" id="{CE3827C9-A375-4AA2-A20E-639E257C5B8B}"/>
              </a:ext>
            </a:extLst>
          </p:cNvPr>
          <p:cNvSpPr>
            <a:spLocks noGrp="1" noRot="1" noChangeAspect="1"/>
          </p:cNvSpPr>
          <p:nvPr>
            <p:ph type="sldImg"/>
          </p:nvPr>
        </p:nvSpPr>
        <p:spPr/>
      </p:sp>
    </p:spTree>
    <p:extLst>
      <p:ext uri="{BB962C8B-B14F-4D97-AF65-F5344CB8AC3E}">
        <p14:creationId xmlns:p14="http://schemas.microsoft.com/office/powerpoint/2010/main" val="42411617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View/Edit/Export Students page includes a form for setting selection criteria to retrieve students. Required criteria, such as the district and school in this example, are marked with asterisks. </a:t>
            </a:r>
            <a:r>
              <a:rPr lang="en-US" sz="1800" dirty="0">
                <a:effectLst/>
                <a:latin typeface="Calibri" panose="020F0502020204030204" pitchFamily="34" charset="0"/>
                <a:ea typeface="Times New Roman" panose="02020603050405020304" pitchFamily="18" charset="0"/>
              </a:rPr>
              <a:t>In the </a:t>
            </a:r>
            <a:r>
              <a:rPr lang="en-US" sz="1800" i="1" dirty="0">
                <a:effectLst/>
                <a:latin typeface="Calibri" panose="020F0502020204030204" pitchFamily="34" charset="0"/>
                <a:ea typeface="Times New Roman" panose="02020603050405020304" pitchFamily="18" charset="0"/>
              </a:rPr>
              <a:t>School</a:t>
            </a:r>
            <a:r>
              <a:rPr lang="en-US" sz="1800" dirty="0">
                <a:effectLst/>
                <a:latin typeface="Calibri" panose="020F0502020204030204" pitchFamily="34" charset="0"/>
                <a:ea typeface="Times New Roman" panose="02020603050405020304" pitchFamily="18" charset="0"/>
              </a:rPr>
              <a:t> drop-down list, users can begin typing in the </a:t>
            </a:r>
            <a:r>
              <a:rPr lang="en-US" sz="1800" i="1" dirty="0">
                <a:effectLst/>
                <a:latin typeface="Calibri" panose="020F0502020204030204" pitchFamily="34" charset="0"/>
                <a:ea typeface="Times New Roman" panose="02020603050405020304" pitchFamily="18" charset="0"/>
              </a:rPr>
              <a:t>Search</a:t>
            </a:r>
            <a:r>
              <a:rPr lang="en-US" sz="1800" dirty="0">
                <a:effectLst/>
                <a:latin typeface="Calibri" panose="020F0502020204030204" pitchFamily="34" charset="0"/>
                <a:ea typeface="Times New Roman" panose="02020603050405020304" pitchFamily="18" charset="0"/>
              </a:rPr>
              <a:t> field to filter results. You can enter part of or your complete school’s name or school IRN in the search field.</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p>
            <a:endParaRPr lang="en-US" dirty="0"/>
          </a:p>
          <a:p>
            <a:r>
              <a:rPr lang="en-US" dirty="0"/>
              <a:t>Other criteria are optional, such as the SSID and the student’s first or last name.</a:t>
            </a:r>
          </a:p>
          <a:p>
            <a:r>
              <a:rPr lang="en-US" dirty="0"/>
              <a:t>You can further refine your criteria by entering additional demographic information or test settings in the Additional Search panel. </a:t>
            </a:r>
          </a:p>
          <a:p>
            <a:endParaRPr lang="en-US" dirty="0"/>
          </a:p>
          <a:p>
            <a:r>
              <a:rPr lang="en-US" dirty="0"/>
              <a:t>The students you can retrieve on this page are limited by your role’s scope. For example, if you are a district-level user, you can retrieve only students enrolled within your district. If you are a school-level user, you can only retrieve students enrolled within your school.</a:t>
            </a:r>
          </a:p>
          <a:p>
            <a:endParaRPr lang="en-US" dirty="0"/>
          </a:p>
          <a:p>
            <a:r>
              <a:rPr lang="en-US" b="0" dirty="0"/>
              <a:t>Click Search to continue. </a:t>
            </a:r>
          </a:p>
        </p:txBody>
      </p:sp>
      <p:sp>
        <p:nvSpPr>
          <p:cNvPr id="4" name="Slide Number Placeholder 3"/>
          <p:cNvSpPr>
            <a:spLocks noGrp="1"/>
          </p:cNvSpPr>
          <p:nvPr>
            <p:ph type="sldNum" sz="quarter" idx="10"/>
          </p:nvPr>
        </p:nvSpPr>
        <p:spPr/>
        <p:txBody>
          <a:bodyPr/>
          <a:lstStyle/>
          <a:p>
            <a:fld id="{DBA2C2E2-0E08-480B-A22D-C2F2EBF6A27D}" type="slidenum">
              <a:rPr lang="en-US" smtClean="0"/>
              <a:pPr/>
              <a:t>27</a:t>
            </a:fld>
            <a:endParaRPr lang="en-US" dirty="0"/>
          </a:p>
        </p:txBody>
      </p:sp>
      <p:sp>
        <p:nvSpPr>
          <p:cNvPr id="7" name="Slide Image Placeholder 6">
            <a:extLst>
              <a:ext uri="{FF2B5EF4-FFF2-40B4-BE49-F238E27FC236}">
                <a16:creationId xmlns:a16="http://schemas.microsoft.com/office/drawing/2014/main" id="{CE3827C9-A375-4AA2-A20E-639E257C5B8B}"/>
              </a:ext>
            </a:extLst>
          </p:cNvPr>
          <p:cNvSpPr>
            <a:spLocks noGrp="1" noRot="1" noChangeAspect="1"/>
          </p:cNvSpPr>
          <p:nvPr>
            <p:ph type="sldImg"/>
          </p:nvPr>
        </p:nvSpPr>
        <p:spPr/>
      </p:sp>
    </p:spTree>
    <p:extLst>
      <p:ext uri="{BB962C8B-B14F-4D97-AF65-F5344CB8AC3E}">
        <p14:creationId xmlns:p14="http://schemas.microsoft.com/office/powerpoint/2010/main" val="33211875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After you click Search, you will see a message asking whether you would like to view the results of your search, export the list of students to your Inbox, or modify your search criteria and try again. If you choose to export the results to your Inbox, you will receive an email when the file is ready for you to download.</a:t>
            </a:r>
          </a:p>
        </p:txBody>
      </p:sp>
      <p:sp>
        <p:nvSpPr>
          <p:cNvPr id="4" name="Slide Number Placeholder 3"/>
          <p:cNvSpPr>
            <a:spLocks noGrp="1"/>
          </p:cNvSpPr>
          <p:nvPr>
            <p:ph type="sldNum" sz="quarter" idx="10"/>
          </p:nvPr>
        </p:nvSpPr>
        <p:spPr/>
        <p:txBody>
          <a:bodyPr/>
          <a:lstStyle/>
          <a:p>
            <a:fld id="{DBA2C2E2-0E08-480B-A22D-C2F2EBF6A27D}" type="slidenum">
              <a:rPr lang="en-US" smtClean="0"/>
              <a:pPr/>
              <a:t>28</a:t>
            </a:fld>
            <a:endParaRPr lang="en-US" dirty="0"/>
          </a:p>
        </p:txBody>
      </p:sp>
      <p:sp>
        <p:nvSpPr>
          <p:cNvPr id="7" name="Slide Image Placeholder 6">
            <a:extLst>
              <a:ext uri="{FF2B5EF4-FFF2-40B4-BE49-F238E27FC236}">
                <a16:creationId xmlns:a16="http://schemas.microsoft.com/office/drawing/2014/main" id="{CE3827C9-A375-4AA2-A20E-639E257C5B8B}"/>
              </a:ext>
            </a:extLst>
          </p:cNvPr>
          <p:cNvSpPr>
            <a:spLocks noGrp="1" noRot="1" noChangeAspect="1"/>
          </p:cNvSpPr>
          <p:nvPr>
            <p:ph type="sldImg"/>
          </p:nvPr>
        </p:nvSpPr>
        <p:spPr/>
      </p:sp>
    </p:spTree>
    <p:extLst>
      <p:ext uri="{BB962C8B-B14F-4D97-AF65-F5344CB8AC3E}">
        <p14:creationId xmlns:p14="http://schemas.microsoft.com/office/powerpoint/2010/main" val="2893195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When you click View Results, TIDE will display all the students satisfying the search criteria. Because not all columns can fit on the screen at once, click the blue arrow on the right side of the screen to scroll right and display more information. To add or delete columns to display, click the drop-down menu at the upper-right corner of the results. </a:t>
            </a:r>
            <a:r>
              <a:rPr lang="en-US" altLang="en-US" dirty="0"/>
              <a:t>You can edit a student’s information, including test settings and accommodations and student test participation data, by clicking the green pencil icon.</a:t>
            </a:r>
          </a:p>
          <a:p>
            <a:endParaRPr lang="en-US"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effectLst/>
                <a:latin typeface="Calibri" panose="020F0502020204030204" pitchFamily="34" charset="0"/>
                <a:ea typeface="Times New Roman" panose="02020603050405020304" pitchFamily="18" charset="0"/>
                <a:cs typeface="Calibri" panose="020F0502020204030204" pitchFamily="34" charset="0"/>
              </a:rPr>
              <a:t>You can also view a student’s test participation report and rosters to which students are active. </a:t>
            </a:r>
          </a:p>
          <a:p>
            <a:endParaRPr lang="en-US" altLang="en-US" b="1" dirty="0"/>
          </a:p>
          <a:p>
            <a:r>
              <a:rPr lang="en-US" altLang="en-US" dirty="0"/>
              <a:t>Print students or delete them from TIDE by selecting the desired students and clicking the Print or Delete button above the search results. </a:t>
            </a:r>
          </a:p>
          <a:p>
            <a:endParaRPr lang="en-US" altLang="en-US" dirty="0"/>
          </a:p>
          <a:p>
            <a:r>
              <a:rPr lang="en-US" altLang="en-US" dirty="0"/>
              <a:t>To export the results, mark the checkboxes next to the results you wish to export and click the green export button above the search results. A pop-up window will appear with the option to export to the Inbox in either Excel or CSV format.  </a:t>
            </a:r>
          </a:p>
          <a:p>
            <a:endParaRPr lang="en-US" altLang="en-US" dirty="0"/>
          </a:p>
          <a:p>
            <a:r>
              <a:rPr lang="en-US" altLang="en-US" dirty="0"/>
              <a:t>To make the search form reappear and search for additional students, click the plus sign in the Search Students panel, which appears as a blue bar. </a:t>
            </a:r>
          </a:p>
          <a:p>
            <a:endParaRPr lang="en-US"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District-level users can also move selected students from one school to another by clicking Move to Another School.</a:t>
            </a:r>
            <a:endParaRPr lang="en-US" altLang="en-US" dirty="0"/>
          </a:p>
          <a:p>
            <a:endParaRPr lang="en-US" altLang="en-US" dirty="0"/>
          </a:p>
          <a:p>
            <a:r>
              <a:rPr lang="en-US" altLang="en-US" dirty="0"/>
              <a:t>For more-detailed information on managing students, see your TIDE User Guide.</a:t>
            </a:r>
          </a:p>
        </p:txBody>
      </p:sp>
      <p:sp>
        <p:nvSpPr>
          <p:cNvPr id="4" name="Slide Number Placeholder 3"/>
          <p:cNvSpPr>
            <a:spLocks noGrp="1"/>
          </p:cNvSpPr>
          <p:nvPr>
            <p:ph type="sldNum" sz="quarter" idx="10"/>
          </p:nvPr>
        </p:nvSpPr>
        <p:spPr/>
        <p:txBody>
          <a:bodyPr/>
          <a:lstStyle/>
          <a:p>
            <a:fld id="{DBA2C2E2-0E08-480B-A22D-C2F2EBF6A27D}" type="slidenum">
              <a:rPr lang="en-US" smtClean="0"/>
              <a:pPr/>
              <a:t>29</a:t>
            </a:fld>
            <a:endParaRPr lang="en-US" dirty="0"/>
          </a:p>
        </p:txBody>
      </p:sp>
      <p:sp>
        <p:nvSpPr>
          <p:cNvPr id="7" name="Slide Image Placeholder 6">
            <a:extLst>
              <a:ext uri="{FF2B5EF4-FFF2-40B4-BE49-F238E27FC236}">
                <a16:creationId xmlns:a16="http://schemas.microsoft.com/office/drawing/2014/main" id="{CE3827C9-A375-4AA2-A20E-639E257C5B8B}"/>
              </a:ext>
            </a:extLst>
          </p:cNvPr>
          <p:cNvSpPr>
            <a:spLocks noGrp="1" noRot="1" noChangeAspect="1"/>
          </p:cNvSpPr>
          <p:nvPr>
            <p:ph type="sldImg"/>
          </p:nvPr>
        </p:nvSpPr>
        <p:spPr/>
      </p:sp>
    </p:spTree>
    <p:extLst>
      <p:ext uri="{BB962C8B-B14F-4D97-AF65-F5344CB8AC3E}">
        <p14:creationId xmlns:p14="http://schemas.microsoft.com/office/powerpoint/2010/main" val="40307352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When you are first added to TIDE, you will receive an account activation email containing a temporary link to reset your password. The sender’s address will appear as DoNotReply@cambiumassessment.com </a:t>
            </a:r>
          </a:p>
          <a:p>
            <a:endParaRPr lang="en-US" dirty="0"/>
          </a:p>
          <a:p>
            <a:r>
              <a:rPr lang="en-US" dirty="0"/>
              <a:t>The email contains two important links:</a:t>
            </a:r>
          </a:p>
          <a:p>
            <a:endParaRPr lang="en-US" dirty="0"/>
          </a:p>
          <a:p>
            <a:r>
              <a:rPr lang="en-US" dirty="0"/>
              <a:t>An activation link </a:t>
            </a:r>
          </a:p>
          <a:p>
            <a:r>
              <a:rPr lang="en-US" dirty="0"/>
              <a:t>A second link to request a new activation email</a:t>
            </a:r>
          </a:p>
          <a:p>
            <a:endParaRPr lang="en-US" dirty="0"/>
          </a:p>
          <a:p>
            <a:r>
              <a:rPr lang="en-US" dirty="0"/>
              <a:t>The activation link is only valid for 15 minutes. After that time, the link will expire, and you will need to click the second link to request a new activation email. </a:t>
            </a:r>
          </a:p>
          <a:p>
            <a:endParaRPr lang="en-US" dirty="0"/>
          </a:p>
          <a:p>
            <a:r>
              <a:rPr lang="en-US" dirty="0"/>
              <a:t>When you click the activation link, the Reset Your Password page will appear. Create the password you will use to access TIDE. If the password you enter is not processing, please ensure that you have met all system password requirements. </a:t>
            </a:r>
          </a:p>
          <a:p>
            <a:endParaRPr lang="en-US" dirty="0"/>
          </a:p>
          <a:p>
            <a:r>
              <a:rPr lang="en-US" dirty="0"/>
              <a:t>Your TIDE password must contain at least 8 characters, 1 uppercase letter, 1 lowercase letter, 1 special character, and 1 number.</a:t>
            </a:r>
          </a:p>
          <a:p>
            <a:endParaRPr lang="en-US" dirty="0"/>
          </a:p>
          <a:p>
            <a:r>
              <a:rPr lang="en-US" dirty="0"/>
              <a:t>If you do not reset your password, you will not be able to access the system. </a:t>
            </a:r>
          </a:p>
          <a:p>
            <a:endParaRPr lang="en-US" dirty="0"/>
          </a:p>
          <a:p>
            <a:r>
              <a:rPr lang="en-US" dirty="0"/>
              <a:t>If your password meets all requirements, click Submit. </a:t>
            </a:r>
          </a:p>
          <a:p>
            <a:endParaRPr lang="en-US" dirty="0"/>
          </a:p>
        </p:txBody>
      </p:sp>
      <p:sp>
        <p:nvSpPr>
          <p:cNvPr id="4" name="Slide Number Placeholder 3"/>
          <p:cNvSpPr>
            <a:spLocks noGrp="1"/>
          </p:cNvSpPr>
          <p:nvPr>
            <p:ph type="sldNum" sz="quarter" idx="10"/>
          </p:nvPr>
        </p:nvSpPr>
        <p:spPr/>
        <p:txBody>
          <a:bodyPr/>
          <a:lstStyle/>
          <a:p>
            <a:fld id="{10FBD5D1-EC6A-49BA-A260-9EA64558D1CE}" type="slidenum">
              <a:rPr lang="en-US"/>
              <a:pPr/>
              <a:t>3</a:t>
            </a:fld>
            <a:endParaRPr lang="en-US"/>
          </a:p>
        </p:txBody>
      </p:sp>
      <p:sp>
        <p:nvSpPr>
          <p:cNvPr id="7" name="Slide Image Placeholder 6">
            <a:extLst>
              <a:ext uri="{FF2B5EF4-FFF2-40B4-BE49-F238E27FC236}">
                <a16:creationId xmlns:a16="http://schemas.microsoft.com/office/drawing/2014/main" id="{753547B7-46DB-4830-A6B9-B4A5E10B0075}"/>
              </a:ext>
            </a:extLst>
          </p:cNvPr>
          <p:cNvSpPr>
            <a:spLocks noGrp="1" noRot="1" noChangeAspect="1"/>
          </p:cNvSpPr>
          <p:nvPr>
            <p:ph type="sldImg"/>
          </p:nvPr>
        </p:nvSpPr>
        <p:spPr/>
      </p:sp>
    </p:spTree>
    <p:extLst>
      <p:ext uri="{BB962C8B-B14F-4D97-AF65-F5344CB8AC3E}">
        <p14:creationId xmlns:p14="http://schemas.microsoft.com/office/powerpoint/2010/main" val="7981115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The View/Edit/Export Roster page includes a form for setting selection criteria to retrieve rosters. The year, district, school, and roster type criteria are required. Click Search to display a list of rosters matching your criteria.</a:t>
            </a:r>
          </a:p>
          <a:p>
            <a:endParaRPr lang="en-US" dirty="0"/>
          </a:p>
          <a:p>
            <a:r>
              <a:rPr lang="en-US" altLang="en-US" dirty="0"/>
              <a:t>Print, export, or delete rosters from TIDE by selecting the desired rosters and clicking </a:t>
            </a:r>
            <a:r>
              <a:rPr lang="en-US" altLang="en-US" b="0" dirty="0"/>
              <a:t>the </a:t>
            </a:r>
            <a:r>
              <a:rPr lang="en-US" altLang="en-US" b="0" i="1" dirty="0"/>
              <a:t>Print, Export, or Delete </a:t>
            </a:r>
            <a:r>
              <a:rPr lang="en-US" altLang="en-US" dirty="0"/>
              <a:t>buttons above the search results.</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Click the pencil icon next to a roster to view or edit its details. </a:t>
            </a:r>
            <a:r>
              <a:rPr lang="en-US" b="0" dirty="0"/>
              <a:t>You may </a:t>
            </a:r>
            <a:r>
              <a:rPr lang="en-US" b="0" i="0" dirty="0"/>
              <a:t>also </a:t>
            </a:r>
            <a:r>
              <a:rPr lang="en-US" sz="1800" b="0" i="0" dirty="0">
                <a:effectLst/>
                <a:latin typeface="Calibri" panose="020F0502020204030204" pitchFamily="34" charset="0"/>
                <a:ea typeface="Times New Roman" panose="02020603050405020304" pitchFamily="18" charset="0"/>
              </a:rPr>
              <a:t>view rosters to which the student is currently active</a:t>
            </a:r>
            <a:r>
              <a:rPr lang="en-US" sz="1800" b="0" i="1" dirty="0">
                <a:effectLst/>
                <a:latin typeface="Calibri" panose="020F0502020204030204" pitchFamily="34" charset="0"/>
                <a:ea typeface="Times New Roman" panose="02020603050405020304" pitchFamily="18" charset="0"/>
              </a:rPr>
              <a:t>. </a:t>
            </a:r>
            <a:r>
              <a:rPr lang="en-US" sz="1800" b="0" dirty="0">
                <a:effectLst/>
                <a:latin typeface="Calibri" panose="020F0502020204030204" pitchFamily="34" charset="0"/>
                <a:ea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p>
            <a:r>
              <a:rPr lang="en-US" dirty="0"/>
              <a:t>The Edit Roster form will appear. This form is similar to the form used to add rosters, and you may edit the roster name, teacher name, and students to display in the roster in the same way that you would for a new roster.</a:t>
            </a:r>
          </a:p>
          <a:p>
            <a:endParaRPr lang="en-US" altLang="en-US" dirty="0"/>
          </a:p>
        </p:txBody>
      </p:sp>
      <p:sp>
        <p:nvSpPr>
          <p:cNvPr id="4" name="Slide Number Placeholder 3"/>
          <p:cNvSpPr>
            <a:spLocks noGrp="1"/>
          </p:cNvSpPr>
          <p:nvPr>
            <p:ph type="sldNum" sz="quarter" idx="10"/>
          </p:nvPr>
        </p:nvSpPr>
        <p:spPr/>
        <p:txBody>
          <a:bodyPr/>
          <a:lstStyle/>
          <a:p>
            <a:fld id="{DBA2C2E2-0E08-480B-A22D-C2F2EBF6A27D}" type="slidenum">
              <a:rPr lang="en-US" smtClean="0"/>
              <a:pPr/>
              <a:t>30</a:t>
            </a:fld>
            <a:endParaRPr lang="en-US" dirty="0"/>
          </a:p>
        </p:txBody>
      </p:sp>
      <p:sp>
        <p:nvSpPr>
          <p:cNvPr id="7" name="Slide Image Placeholder 6">
            <a:extLst>
              <a:ext uri="{FF2B5EF4-FFF2-40B4-BE49-F238E27FC236}">
                <a16:creationId xmlns:a16="http://schemas.microsoft.com/office/drawing/2014/main" id="{CE3827C9-A375-4AA2-A20E-639E257C5B8B}"/>
              </a:ext>
            </a:extLst>
          </p:cNvPr>
          <p:cNvSpPr>
            <a:spLocks noGrp="1" noRot="1" noChangeAspect="1"/>
          </p:cNvSpPr>
          <p:nvPr>
            <p:ph type="sldImg"/>
          </p:nvPr>
        </p:nvSpPr>
        <p:spPr/>
      </p:sp>
    </p:spTree>
    <p:extLst>
      <p:ext uri="{BB962C8B-B14F-4D97-AF65-F5344CB8AC3E}">
        <p14:creationId xmlns:p14="http://schemas.microsoft.com/office/powerpoint/2010/main" val="14908317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ltLang="en-US" dirty="0"/>
              <a:t>You also have the option to add and modify multiple records at once. To upload records, you must be familiar with spreadsheet applications or comma-separated value files. When you upload files to TIDE, records not previously set up will be added and records already set up in TIDE will be modified with the updated content from the upload. </a:t>
            </a:r>
          </a:p>
          <a:p>
            <a:endParaRPr lang="en-US" altLang="en-US" dirty="0"/>
          </a:p>
          <a:p>
            <a:r>
              <a:rPr lang="en-US" altLang="en-US" dirty="0"/>
              <a:t>Begin on the TIDE homepage. In the </a:t>
            </a:r>
            <a:r>
              <a:rPr lang="en-US" altLang="en-US" i="1" dirty="0"/>
              <a:t>Preparing for Testing</a:t>
            </a:r>
            <a:r>
              <a:rPr lang="en-US" altLang="en-US" dirty="0"/>
              <a:t> section, choose the task for which you want to add or modify records: users, students, or rosters. To explain the four-step upload process, we will use the Upload User function. The steps apply in the same way to Upload Students and Upload Rosters tasks. </a:t>
            </a:r>
          </a:p>
          <a:p>
            <a:endParaRPr lang="en-US" altLang="en-US" dirty="0"/>
          </a:p>
        </p:txBody>
      </p:sp>
      <p:sp>
        <p:nvSpPr>
          <p:cNvPr id="4" name="Slide Number Placeholder 3"/>
          <p:cNvSpPr>
            <a:spLocks noGrp="1"/>
          </p:cNvSpPr>
          <p:nvPr>
            <p:ph type="sldNum" sz="quarter" idx="10"/>
          </p:nvPr>
        </p:nvSpPr>
        <p:spPr/>
        <p:txBody>
          <a:bodyPr/>
          <a:lstStyle/>
          <a:p>
            <a:fld id="{DBA2C2E2-0E08-480B-A22D-C2F2EBF6A27D}" type="slidenum">
              <a:rPr lang="en-US" smtClean="0"/>
              <a:pPr/>
              <a:t>31</a:t>
            </a:fld>
            <a:endParaRPr lang="en-US" dirty="0"/>
          </a:p>
        </p:txBody>
      </p:sp>
      <p:sp>
        <p:nvSpPr>
          <p:cNvPr id="7" name="Slide Image Placeholder 6">
            <a:extLst>
              <a:ext uri="{FF2B5EF4-FFF2-40B4-BE49-F238E27FC236}">
                <a16:creationId xmlns:a16="http://schemas.microsoft.com/office/drawing/2014/main" id="{D6323288-2E6F-4C66-A1C5-31EFA08B15C8}"/>
              </a:ext>
            </a:extLst>
          </p:cNvPr>
          <p:cNvSpPr>
            <a:spLocks noGrp="1" noRot="1" noChangeAspect="1"/>
          </p:cNvSpPr>
          <p:nvPr>
            <p:ph type="sldImg"/>
          </p:nvPr>
        </p:nvSpPr>
        <p:spPr/>
      </p:sp>
    </p:spTree>
    <p:extLst>
      <p:ext uri="{BB962C8B-B14F-4D97-AF65-F5344CB8AC3E}">
        <p14:creationId xmlns:p14="http://schemas.microsoft.com/office/powerpoint/2010/main" val="108720042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An upload screen will appear where you can download a template file. Once you have downloaded and filled out the template file, return to the upload screen, select </a:t>
            </a:r>
            <a:r>
              <a:rPr lang="en-US" altLang="en-US" i="1" dirty="0"/>
              <a:t>Browse</a:t>
            </a:r>
            <a:r>
              <a:rPr lang="en-US" altLang="en-US" i="0" dirty="0"/>
              <a:t>, and upload your file to TIDE. Then select </a:t>
            </a:r>
            <a:r>
              <a:rPr lang="en-US" altLang="en-US" i="1" dirty="0"/>
              <a:t>Next. </a:t>
            </a:r>
            <a:endParaRPr lang="en-US" dirty="0"/>
          </a:p>
          <a:p>
            <a:endParaRPr lang="en-US" dirty="0"/>
          </a:p>
        </p:txBody>
      </p:sp>
      <p:sp>
        <p:nvSpPr>
          <p:cNvPr id="4" name="Slide Number Placeholder 3"/>
          <p:cNvSpPr>
            <a:spLocks noGrp="1"/>
          </p:cNvSpPr>
          <p:nvPr>
            <p:ph type="sldNum" sz="quarter" idx="10"/>
          </p:nvPr>
        </p:nvSpPr>
        <p:spPr/>
        <p:txBody>
          <a:bodyPr/>
          <a:lstStyle/>
          <a:p>
            <a:fld id="{DBA2C2E2-0E08-480B-A22D-C2F2EBF6A27D}" type="slidenum">
              <a:rPr lang="en-US" smtClean="0"/>
              <a:pPr/>
              <a:t>32</a:t>
            </a:fld>
            <a:endParaRPr lang="en-US" dirty="0"/>
          </a:p>
        </p:txBody>
      </p:sp>
      <p:sp>
        <p:nvSpPr>
          <p:cNvPr id="7" name="Slide Image Placeholder 6">
            <a:extLst>
              <a:ext uri="{FF2B5EF4-FFF2-40B4-BE49-F238E27FC236}">
                <a16:creationId xmlns:a16="http://schemas.microsoft.com/office/drawing/2014/main" id="{CE3827C9-A375-4AA2-A20E-639E257C5B8B}"/>
              </a:ext>
            </a:extLst>
          </p:cNvPr>
          <p:cNvSpPr>
            <a:spLocks noGrp="1" noRot="1" noChangeAspect="1"/>
          </p:cNvSpPr>
          <p:nvPr>
            <p:ph type="sldImg"/>
          </p:nvPr>
        </p:nvSpPr>
        <p:spPr/>
      </p:sp>
    </p:spTree>
    <p:extLst>
      <p:ext uri="{BB962C8B-B14F-4D97-AF65-F5344CB8AC3E}">
        <p14:creationId xmlns:p14="http://schemas.microsoft.com/office/powerpoint/2010/main" val="269526603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i="0" dirty="0"/>
              <a:t>When you select </a:t>
            </a:r>
            <a:r>
              <a:rPr lang="en-US" altLang="en-US" i="1" dirty="0"/>
              <a:t>Next</a:t>
            </a:r>
            <a:r>
              <a:rPr lang="en-US" altLang="en-US" i="0" dirty="0"/>
              <a:t>, the upload preview screen will appear. Verify that the information is correct, then select </a:t>
            </a:r>
            <a:r>
              <a:rPr lang="en-US" altLang="en-US" i="1" dirty="0"/>
              <a:t>Next</a:t>
            </a:r>
            <a:r>
              <a:rPr lang="en-US" altLang="en-US" i="0" dirty="0"/>
              <a:t>. </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DBA2C2E2-0E08-480B-A22D-C2F2EBF6A27D}" type="slidenum">
              <a:rPr lang="en-US" smtClean="0"/>
              <a:pPr/>
              <a:t>33</a:t>
            </a:fld>
            <a:endParaRPr lang="en-US" dirty="0"/>
          </a:p>
        </p:txBody>
      </p:sp>
      <p:sp>
        <p:nvSpPr>
          <p:cNvPr id="7" name="Slide Image Placeholder 6">
            <a:extLst>
              <a:ext uri="{FF2B5EF4-FFF2-40B4-BE49-F238E27FC236}">
                <a16:creationId xmlns:a16="http://schemas.microsoft.com/office/drawing/2014/main" id="{CE3827C9-A375-4AA2-A20E-639E257C5B8B}"/>
              </a:ext>
            </a:extLst>
          </p:cNvPr>
          <p:cNvSpPr>
            <a:spLocks noGrp="1" noRot="1" noChangeAspect="1"/>
          </p:cNvSpPr>
          <p:nvPr>
            <p:ph type="sldImg"/>
          </p:nvPr>
        </p:nvSpPr>
        <p:spPr/>
      </p:sp>
    </p:spTree>
    <p:extLst>
      <p:ext uri="{BB962C8B-B14F-4D97-AF65-F5344CB8AC3E}">
        <p14:creationId xmlns:p14="http://schemas.microsoft.com/office/powerpoint/2010/main" val="23399724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TIDE will validate the file and display any errors or warnings according to the legend on the page. Click the orange error icons and blue warning icons in the validation results to view the reason that a field is invalid. If a record contains an error, that record will not be included in the upload. If a record contains a warning, that record will be uploaded, but the field with the warning will be invalid.</a:t>
            </a:r>
          </a:p>
          <a:p>
            <a:endParaRPr lang="en-US" dirty="0"/>
          </a:p>
          <a:p>
            <a:r>
              <a:rPr lang="en-US" dirty="0"/>
              <a:t>To complete the upload, click Continue with Upload. </a:t>
            </a:r>
          </a:p>
          <a:p>
            <a:r>
              <a:rPr lang="en-US" dirty="0"/>
              <a:t>To upload a different file, click Upload Revised File.</a:t>
            </a:r>
          </a:p>
          <a:p>
            <a:r>
              <a:rPr lang="en-US" dirty="0"/>
              <a:t>To cancel the upload, click Cancel.</a:t>
            </a:r>
          </a:p>
          <a:p>
            <a:endParaRPr lang="en-US" dirty="0"/>
          </a:p>
          <a:p>
            <a:r>
              <a:rPr lang="en-US" dirty="0"/>
              <a:t>If your file contains a large number of records, TIDE will process it offline and send you a confirmation email when complete. While TIDE is validating the file, do not click Cancel, as TIDE may have already started processing some of the records.</a:t>
            </a:r>
          </a:p>
          <a:p>
            <a:endParaRPr lang="en-US" dirty="0"/>
          </a:p>
          <a:p>
            <a:r>
              <a:rPr lang="en-US" dirty="0"/>
              <a:t>To view a file listing the validation results for the upload file, click Download Validation Report in the upper-right corner.</a:t>
            </a:r>
          </a:p>
          <a:p>
            <a:endParaRPr lang="en-US" dirty="0"/>
          </a:p>
        </p:txBody>
      </p:sp>
      <p:sp>
        <p:nvSpPr>
          <p:cNvPr id="4" name="Slide Number Placeholder 3"/>
          <p:cNvSpPr>
            <a:spLocks noGrp="1"/>
          </p:cNvSpPr>
          <p:nvPr>
            <p:ph type="sldNum" sz="quarter" idx="10"/>
          </p:nvPr>
        </p:nvSpPr>
        <p:spPr/>
        <p:txBody>
          <a:bodyPr/>
          <a:lstStyle/>
          <a:p>
            <a:fld id="{DBA2C2E2-0E08-480B-A22D-C2F2EBF6A27D}" type="slidenum">
              <a:rPr lang="en-US" smtClean="0"/>
              <a:pPr/>
              <a:t>34</a:t>
            </a:fld>
            <a:endParaRPr lang="en-US" dirty="0"/>
          </a:p>
        </p:txBody>
      </p:sp>
      <p:sp>
        <p:nvSpPr>
          <p:cNvPr id="7" name="Slide Image Placeholder 6">
            <a:extLst>
              <a:ext uri="{FF2B5EF4-FFF2-40B4-BE49-F238E27FC236}">
                <a16:creationId xmlns:a16="http://schemas.microsoft.com/office/drawing/2014/main" id="{CE3827C9-A375-4AA2-A20E-639E257C5B8B}"/>
              </a:ext>
            </a:extLst>
          </p:cNvPr>
          <p:cNvSpPr>
            <a:spLocks noGrp="1" noRot="1" noChangeAspect="1"/>
          </p:cNvSpPr>
          <p:nvPr>
            <p:ph type="sldImg"/>
          </p:nvPr>
        </p:nvSpPr>
        <p:spPr/>
      </p:sp>
    </p:spTree>
    <p:extLst>
      <p:ext uri="{BB962C8B-B14F-4D97-AF65-F5344CB8AC3E}">
        <p14:creationId xmlns:p14="http://schemas.microsoft.com/office/powerpoint/2010/main" val="353489139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b="0" dirty="0"/>
              <a:t>When the upload is complete, a </a:t>
            </a:r>
            <a:r>
              <a:rPr lang="en-US" b="0" i="1" dirty="0"/>
              <a:t>Confirmation </a:t>
            </a:r>
            <a:r>
              <a:rPr lang="en-US" b="0" i="0" dirty="0"/>
              <a:t>page will appear with a message that summarizes how many records were uploaded and how many were excluded. Click </a:t>
            </a:r>
            <a:r>
              <a:rPr lang="en-US" b="1" i="0" dirty="0"/>
              <a:t>Upload New Files </a:t>
            </a:r>
            <a:r>
              <a:rPr lang="en-US" b="0" i="0" dirty="0"/>
              <a:t>to upload additional files</a:t>
            </a:r>
            <a:r>
              <a:rPr lang="en-US" b="0" i="0"/>
              <a:t>. </a:t>
            </a:r>
            <a:endParaRPr lang="en-US" b="0" i="0" dirty="0"/>
          </a:p>
        </p:txBody>
      </p:sp>
      <p:sp>
        <p:nvSpPr>
          <p:cNvPr id="4" name="Slide Number Placeholder 3"/>
          <p:cNvSpPr>
            <a:spLocks noGrp="1"/>
          </p:cNvSpPr>
          <p:nvPr>
            <p:ph type="sldNum" sz="quarter" idx="10"/>
          </p:nvPr>
        </p:nvSpPr>
        <p:spPr/>
        <p:txBody>
          <a:bodyPr/>
          <a:lstStyle/>
          <a:p>
            <a:fld id="{DBA2C2E2-0E08-480B-A22D-C2F2EBF6A27D}" type="slidenum">
              <a:rPr lang="en-US" smtClean="0"/>
              <a:pPr/>
              <a:t>35</a:t>
            </a:fld>
            <a:endParaRPr lang="en-US" dirty="0"/>
          </a:p>
        </p:txBody>
      </p:sp>
      <p:sp>
        <p:nvSpPr>
          <p:cNvPr id="7" name="Slide Image Placeholder 6">
            <a:extLst>
              <a:ext uri="{FF2B5EF4-FFF2-40B4-BE49-F238E27FC236}">
                <a16:creationId xmlns:a16="http://schemas.microsoft.com/office/drawing/2014/main" id="{CE3827C9-A375-4AA2-A20E-639E257C5B8B}"/>
              </a:ext>
            </a:extLst>
          </p:cNvPr>
          <p:cNvSpPr>
            <a:spLocks noGrp="1" noRot="1" noChangeAspect="1"/>
          </p:cNvSpPr>
          <p:nvPr>
            <p:ph type="sldImg"/>
          </p:nvPr>
        </p:nvSpPr>
        <p:spPr/>
      </p:sp>
    </p:spTree>
    <p:extLst>
      <p:ext uri="{BB962C8B-B14F-4D97-AF65-F5344CB8AC3E}">
        <p14:creationId xmlns:p14="http://schemas.microsoft.com/office/powerpoint/2010/main" val="45131509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TIDE also manages student information and keeps track of which assessments students are eligible to take. The Students task menu allows you to add students; view, edit, or export students; upload students from an external file; and generate frequency distribution reports. </a:t>
            </a:r>
            <a:r>
              <a:rPr lang="en-US" sz="1200" kern="1200" dirty="0">
                <a:solidFill>
                  <a:schemeClr val="tx1"/>
                </a:solidFill>
                <a:effectLst/>
                <a:latin typeface="Calibri"/>
                <a:ea typeface="+mn-ea"/>
                <a:cs typeface="+mn-cs"/>
              </a:rPr>
              <a:t>We have shown you how to perform most of the tasks in the Students Task Menu. As you plan for testing it is helpful to use the Frequency Distribution Report to double check student information and test settings. </a:t>
            </a:r>
          </a:p>
          <a:p>
            <a:endParaRPr lang="en-US" dirty="0"/>
          </a:p>
        </p:txBody>
      </p:sp>
      <p:sp>
        <p:nvSpPr>
          <p:cNvPr id="4" name="Slide Number Placeholder 3"/>
          <p:cNvSpPr>
            <a:spLocks noGrp="1"/>
          </p:cNvSpPr>
          <p:nvPr>
            <p:ph type="sldNum" sz="quarter" idx="10"/>
          </p:nvPr>
        </p:nvSpPr>
        <p:spPr/>
        <p:txBody>
          <a:bodyPr/>
          <a:lstStyle/>
          <a:p>
            <a:fld id="{DBA2C2E2-0E08-480B-A22D-C2F2EBF6A27D}" type="slidenum">
              <a:rPr lang="en-US" smtClean="0"/>
              <a:pPr/>
              <a:t>36</a:t>
            </a:fld>
            <a:endParaRPr lang="en-US" dirty="0"/>
          </a:p>
        </p:txBody>
      </p:sp>
      <p:sp>
        <p:nvSpPr>
          <p:cNvPr id="7" name="Slide Image Placeholder 6">
            <a:extLst>
              <a:ext uri="{FF2B5EF4-FFF2-40B4-BE49-F238E27FC236}">
                <a16:creationId xmlns:a16="http://schemas.microsoft.com/office/drawing/2014/main" id="{226FC06C-C301-479C-9D22-30EABFC7A8AF}"/>
              </a:ext>
            </a:extLst>
          </p:cNvPr>
          <p:cNvSpPr>
            <a:spLocks noGrp="1" noRot="1" noChangeAspect="1"/>
          </p:cNvSpPr>
          <p:nvPr>
            <p:ph type="sldImg"/>
          </p:nvPr>
        </p:nvSpPr>
        <p:spPr/>
      </p:sp>
    </p:spTree>
    <p:extLst>
      <p:ext uri="{BB962C8B-B14F-4D97-AF65-F5344CB8AC3E}">
        <p14:creationId xmlns:p14="http://schemas.microsoft.com/office/powerpoint/2010/main" val="372368251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A frequency distribution report pulls demographic and enrollment information based on the selected criteria.</a:t>
            </a:r>
          </a:p>
          <a:p>
            <a:endParaRPr lang="en-US" dirty="0"/>
          </a:p>
          <a:p>
            <a:r>
              <a:rPr lang="en-US" dirty="0"/>
              <a:t>To generate a report from the Frequency Distribution Report page, select a district and school from the drop-down lists (if available for your user role). Mark checkboxes in the Select Demographics panel to filter the report for additional demographics and accommodations, as desired.</a:t>
            </a:r>
          </a:p>
          <a:p>
            <a:endParaRPr lang="en-US" dirty="0"/>
          </a:p>
          <a:p>
            <a:r>
              <a:rPr lang="en-US" dirty="0"/>
              <a:t>Click Generate Report to display a frequency distribution report using the selected criteria.</a:t>
            </a:r>
          </a:p>
        </p:txBody>
      </p:sp>
      <p:sp>
        <p:nvSpPr>
          <p:cNvPr id="4" name="Slide Number Placeholder 3"/>
          <p:cNvSpPr>
            <a:spLocks noGrp="1"/>
          </p:cNvSpPr>
          <p:nvPr>
            <p:ph type="sldNum" sz="quarter" idx="10"/>
          </p:nvPr>
        </p:nvSpPr>
        <p:spPr/>
        <p:txBody>
          <a:bodyPr/>
          <a:lstStyle/>
          <a:p>
            <a:fld id="{DBA2C2E2-0E08-480B-A22D-C2F2EBF6A27D}" type="slidenum">
              <a:rPr lang="en-US" smtClean="0"/>
              <a:pPr/>
              <a:t>37</a:t>
            </a:fld>
            <a:endParaRPr lang="en-US" dirty="0"/>
          </a:p>
        </p:txBody>
      </p:sp>
      <p:sp>
        <p:nvSpPr>
          <p:cNvPr id="7" name="Slide Image Placeholder 6">
            <a:extLst>
              <a:ext uri="{FF2B5EF4-FFF2-40B4-BE49-F238E27FC236}">
                <a16:creationId xmlns:a16="http://schemas.microsoft.com/office/drawing/2014/main" id="{A64BF42A-F3D8-4ED5-B996-BC9B9BF42FD2}"/>
              </a:ext>
            </a:extLst>
          </p:cNvPr>
          <p:cNvSpPr>
            <a:spLocks noGrp="1" noRot="1" noChangeAspect="1"/>
          </p:cNvSpPr>
          <p:nvPr>
            <p:ph type="sldImg"/>
          </p:nvPr>
        </p:nvSpPr>
        <p:spPr/>
      </p:sp>
    </p:spTree>
    <p:extLst>
      <p:ext uri="{BB962C8B-B14F-4D97-AF65-F5344CB8AC3E}">
        <p14:creationId xmlns:p14="http://schemas.microsoft.com/office/powerpoint/2010/main" val="336301949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TIDE will display the frequency distribution report in grid format. This example shows a report by grade.</a:t>
            </a:r>
          </a:p>
          <a:p>
            <a:endParaRPr lang="en-US" dirty="0"/>
          </a:p>
          <a:p>
            <a:r>
              <a:rPr lang="en-US" dirty="0"/>
              <a:t>To display the report in tabular format, click Grid. </a:t>
            </a:r>
          </a:p>
          <a:p>
            <a:r>
              <a:rPr lang="en-US" dirty="0"/>
              <a:t>To display the report in graphical format, click Graph.</a:t>
            </a:r>
          </a:p>
          <a:p>
            <a:r>
              <a:rPr lang="en-US" dirty="0"/>
              <a:t>To display the report in both tabular and graphical format, click Grid and Graph.</a:t>
            </a:r>
          </a:p>
          <a:p>
            <a:endParaRPr lang="en-US" dirty="0"/>
          </a:p>
          <a:p>
            <a:r>
              <a:rPr lang="en-US" dirty="0"/>
              <a:t>To download the report as a PDF file, click the print icon and then save the file to your computer. To export the report in Excel format, click the export button located next to the print button, and choose “Export to Excel” from the drop-down menu.</a:t>
            </a:r>
          </a:p>
        </p:txBody>
      </p:sp>
      <p:sp>
        <p:nvSpPr>
          <p:cNvPr id="4" name="Slide Number Placeholder 3"/>
          <p:cNvSpPr>
            <a:spLocks noGrp="1"/>
          </p:cNvSpPr>
          <p:nvPr>
            <p:ph type="sldNum" sz="quarter" idx="10"/>
          </p:nvPr>
        </p:nvSpPr>
        <p:spPr/>
        <p:txBody>
          <a:bodyPr/>
          <a:lstStyle/>
          <a:p>
            <a:fld id="{DBA2C2E2-0E08-480B-A22D-C2F2EBF6A27D}" type="slidenum">
              <a:rPr lang="en-US" smtClean="0"/>
              <a:pPr/>
              <a:t>38</a:t>
            </a:fld>
            <a:endParaRPr lang="en-US" dirty="0"/>
          </a:p>
        </p:txBody>
      </p:sp>
      <p:sp>
        <p:nvSpPr>
          <p:cNvPr id="7" name="Slide Image Placeholder 6">
            <a:extLst>
              <a:ext uri="{FF2B5EF4-FFF2-40B4-BE49-F238E27FC236}">
                <a16:creationId xmlns:a16="http://schemas.microsoft.com/office/drawing/2014/main" id="{DCC2550F-54D3-448F-9917-7B1580A965CB}"/>
              </a:ext>
            </a:extLst>
          </p:cNvPr>
          <p:cNvSpPr>
            <a:spLocks noGrp="1" noRot="1" noChangeAspect="1"/>
          </p:cNvSpPr>
          <p:nvPr>
            <p:ph type="sldImg"/>
          </p:nvPr>
        </p:nvSpPr>
        <p:spPr/>
      </p:sp>
    </p:spTree>
    <p:extLst>
      <p:ext uri="{BB962C8B-B14F-4D97-AF65-F5344CB8AC3E}">
        <p14:creationId xmlns:p14="http://schemas.microsoft.com/office/powerpoint/2010/main" val="336301949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TIDE keeps track of student test settings, such as font size and text-to-speech. The Test Settings and Tools task menu allows you to view, edit, export, or upload test settings and tools.</a:t>
            </a:r>
          </a:p>
        </p:txBody>
      </p:sp>
      <p:sp>
        <p:nvSpPr>
          <p:cNvPr id="4" name="Slide Number Placeholder 3"/>
          <p:cNvSpPr>
            <a:spLocks noGrp="1"/>
          </p:cNvSpPr>
          <p:nvPr>
            <p:ph type="sldNum" sz="quarter" idx="10"/>
          </p:nvPr>
        </p:nvSpPr>
        <p:spPr/>
        <p:txBody>
          <a:bodyPr/>
          <a:lstStyle/>
          <a:p>
            <a:fld id="{DBA2C2E2-0E08-480B-A22D-C2F2EBF6A27D}" type="slidenum">
              <a:rPr lang="en-US" smtClean="0"/>
              <a:pPr/>
              <a:t>39</a:t>
            </a:fld>
            <a:endParaRPr lang="en-US" dirty="0"/>
          </a:p>
        </p:txBody>
      </p:sp>
      <p:sp>
        <p:nvSpPr>
          <p:cNvPr id="7" name="Slide Image Placeholder 6">
            <a:extLst>
              <a:ext uri="{FF2B5EF4-FFF2-40B4-BE49-F238E27FC236}">
                <a16:creationId xmlns:a16="http://schemas.microsoft.com/office/drawing/2014/main" id="{F70B1630-FD48-4D6C-AF01-8ED1B0B2A226}"/>
              </a:ext>
            </a:extLst>
          </p:cNvPr>
          <p:cNvSpPr>
            <a:spLocks noGrp="1" noRot="1" noChangeAspect="1"/>
          </p:cNvSpPr>
          <p:nvPr>
            <p:ph type="sldImg"/>
          </p:nvPr>
        </p:nvSpPr>
        <p:spPr/>
      </p:sp>
    </p:spTree>
    <p:extLst>
      <p:ext uri="{BB962C8B-B14F-4D97-AF65-F5344CB8AC3E}">
        <p14:creationId xmlns:p14="http://schemas.microsoft.com/office/powerpoint/2010/main" val="31625495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After activating your account, you will have access to the various systems located on the test portal.</a:t>
            </a:r>
          </a:p>
          <a:p>
            <a:endParaRPr lang="en-US" dirty="0"/>
          </a:p>
          <a:p>
            <a:r>
              <a:rPr lang="en-US" dirty="0"/>
              <a:t>To access TIDE, go to the test portal and select the TIDE icon. On the login page, enter your email and password and click Secure Login. </a:t>
            </a:r>
          </a:p>
          <a:p>
            <a:endParaRPr lang="en-US" dirty="0"/>
          </a:p>
          <a:p>
            <a:endParaRPr lang="en-US" dirty="0"/>
          </a:p>
        </p:txBody>
      </p:sp>
      <p:sp>
        <p:nvSpPr>
          <p:cNvPr id="4" name="Slide Number Placeholder 3"/>
          <p:cNvSpPr>
            <a:spLocks noGrp="1"/>
          </p:cNvSpPr>
          <p:nvPr>
            <p:ph type="sldNum" sz="quarter" idx="10"/>
          </p:nvPr>
        </p:nvSpPr>
        <p:spPr/>
        <p:txBody>
          <a:bodyPr/>
          <a:lstStyle/>
          <a:p>
            <a:fld id="{10FBD5D1-EC6A-49BA-A260-9EA64558D1CE}" type="slidenum">
              <a:rPr lang="en-US"/>
              <a:pPr/>
              <a:t>4</a:t>
            </a:fld>
            <a:endParaRPr lang="en-US"/>
          </a:p>
        </p:txBody>
      </p:sp>
      <p:sp>
        <p:nvSpPr>
          <p:cNvPr id="7" name="Slide Image Placeholder 6">
            <a:extLst>
              <a:ext uri="{FF2B5EF4-FFF2-40B4-BE49-F238E27FC236}">
                <a16:creationId xmlns:a16="http://schemas.microsoft.com/office/drawing/2014/main" id="{7FCF3E6A-ED03-4068-981B-F7287FE16ED8}"/>
              </a:ext>
            </a:extLst>
          </p:cNvPr>
          <p:cNvSpPr>
            <a:spLocks noGrp="1" noRot="1" noChangeAspect="1"/>
          </p:cNvSpPr>
          <p:nvPr>
            <p:ph type="sldImg"/>
          </p:nvPr>
        </p:nvSpPr>
        <p:spPr/>
      </p:sp>
    </p:spTree>
    <p:extLst>
      <p:ext uri="{BB962C8B-B14F-4D97-AF65-F5344CB8AC3E}">
        <p14:creationId xmlns:p14="http://schemas.microsoft.com/office/powerpoint/2010/main" val="182656544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The View/Edit/Export Test Settings and Tools page includes a form for setting selection criteria to retrieve a student’s test settings and tools. Required criteria, such as the district and school in this example, are marked with asterisks. Other criteria are optional, such as the SSID and the student’s first or last name. </a:t>
            </a:r>
          </a:p>
          <a:p>
            <a:r>
              <a:rPr lang="en-US" dirty="0"/>
              <a:t>You can further refine your criteria by entering additional demographic information or test settings in the Advanced Search panel. </a:t>
            </a:r>
          </a:p>
          <a:p>
            <a:endParaRPr lang="en-US" dirty="0"/>
          </a:p>
          <a:p>
            <a:r>
              <a:rPr lang="en-US" dirty="0"/>
              <a:t>The students you can retrieve on this page are limited by your role’s scope. For example, if you are a district-level user, you can retrieve settings for those students enrolled within your district. If you are a school-level user, you can retrieve settings only for those students enrolled within your school.</a:t>
            </a:r>
          </a:p>
          <a:p>
            <a:endParaRPr lang="en-US" dirty="0"/>
          </a:p>
          <a:p>
            <a:r>
              <a:rPr lang="en-US" dirty="0"/>
              <a:t>Click Search to continue. You will see a message asking whether you would like to view the results of your search, export the list of students to your Inbox, or modify your search criteria and try again. If you choose to export the results to your Inbox, you will receive an email when the file is ready for you to download.</a:t>
            </a:r>
          </a:p>
        </p:txBody>
      </p:sp>
      <p:sp>
        <p:nvSpPr>
          <p:cNvPr id="4" name="Slide Number Placeholder 3"/>
          <p:cNvSpPr>
            <a:spLocks noGrp="1"/>
          </p:cNvSpPr>
          <p:nvPr>
            <p:ph type="sldNum" sz="quarter" idx="10"/>
          </p:nvPr>
        </p:nvSpPr>
        <p:spPr/>
        <p:txBody>
          <a:bodyPr/>
          <a:lstStyle/>
          <a:p>
            <a:fld id="{DBA2C2E2-0E08-480B-A22D-C2F2EBF6A27D}" type="slidenum">
              <a:rPr lang="en-US" smtClean="0"/>
              <a:pPr/>
              <a:t>40</a:t>
            </a:fld>
            <a:endParaRPr lang="en-US" dirty="0"/>
          </a:p>
        </p:txBody>
      </p:sp>
      <p:sp>
        <p:nvSpPr>
          <p:cNvPr id="7" name="Slide Image Placeholder 6">
            <a:extLst>
              <a:ext uri="{FF2B5EF4-FFF2-40B4-BE49-F238E27FC236}">
                <a16:creationId xmlns:a16="http://schemas.microsoft.com/office/drawing/2014/main" id="{5047CB66-3CAE-4818-92B4-4AA3AF0DBB29}"/>
              </a:ext>
            </a:extLst>
          </p:cNvPr>
          <p:cNvSpPr>
            <a:spLocks noGrp="1" noRot="1" noChangeAspect="1"/>
          </p:cNvSpPr>
          <p:nvPr>
            <p:ph type="sldImg"/>
          </p:nvPr>
        </p:nvSpPr>
        <p:spPr/>
      </p:sp>
    </p:spTree>
    <p:extLst>
      <p:ext uri="{BB962C8B-B14F-4D97-AF65-F5344CB8AC3E}">
        <p14:creationId xmlns:p14="http://schemas.microsoft.com/office/powerpoint/2010/main" val="316254952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When you click View Results, TIDE will display all the students satisfying the search criteria. If all columns cannot fit on the screen at once, click the blue arrow on the right side of the screen to scroll right and display more information. </a:t>
            </a:r>
            <a:r>
              <a:rPr lang="en-US" altLang="en-US" dirty="0"/>
              <a:t>You can edit a student’s test settings and accommodations by clicking the green pencil icon.</a:t>
            </a:r>
          </a:p>
          <a:p>
            <a:endParaRPr lang="en-US" altLang="en-US" dirty="0"/>
          </a:p>
          <a:p>
            <a:r>
              <a:rPr lang="en-US" altLang="en-US" dirty="0"/>
              <a:t>To make the search form reappear and search for additional students, click the plus sign in the Search for Test Settings and Tools to Edit panel, which appears as a blue bar. For more-detailed information on managing student test settings and tools, see the Ohio TIDE User Guide which can be found on the test portal.</a:t>
            </a:r>
          </a:p>
          <a:p>
            <a:endParaRPr lang="en-US" dirty="0"/>
          </a:p>
        </p:txBody>
      </p:sp>
      <p:sp>
        <p:nvSpPr>
          <p:cNvPr id="4" name="Slide Number Placeholder 3"/>
          <p:cNvSpPr>
            <a:spLocks noGrp="1"/>
          </p:cNvSpPr>
          <p:nvPr>
            <p:ph type="sldNum" sz="quarter" idx="10"/>
          </p:nvPr>
        </p:nvSpPr>
        <p:spPr/>
        <p:txBody>
          <a:bodyPr/>
          <a:lstStyle/>
          <a:p>
            <a:fld id="{DBA2C2E2-0E08-480B-A22D-C2F2EBF6A27D}" type="slidenum">
              <a:rPr lang="en-US" smtClean="0"/>
              <a:pPr/>
              <a:t>41</a:t>
            </a:fld>
            <a:endParaRPr lang="en-US" dirty="0"/>
          </a:p>
        </p:txBody>
      </p:sp>
      <p:sp>
        <p:nvSpPr>
          <p:cNvPr id="7" name="Slide Image Placeholder 6">
            <a:extLst>
              <a:ext uri="{FF2B5EF4-FFF2-40B4-BE49-F238E27FC236}">
                <a16:creationId xmlns:a16="http://schemas.microsoft.com/office/drawing/2014/main" id="{BFB3CFB8-707F-47D2-B6D4-0AF3B4BEFD02}"/>
              </a:ext>
            </a:extLst>
          </p:cNvPr>
          <p:cNvSpPr>
            <a:spLocks noGrp="1" noRot="1" noChangeAspect="1"/>
          </p:cNvSpPr>
          <p:nvPr>
            <p:ph type="sldImg"/>
          </p:nvPr>
        </p:nvSpPr>
        <p:spPr/>
      </p:sp>
    </p:spTree>
    <p:extLst>
      <p:ext uri="{BB962C8B-B14F-4D97-AF65-F5344CB8AC3E}">
        <p14:creationId xmlns:p14="http://schemas.microsoft.com/office/powerpoint/2010/main" val="316254952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ltLang="en-US" dirty="0"/>
              <a:t>Print or export student information or delete students from TIDE by selecting the desired students and clicking the Print, Export, or Delete buttons above the search results. </a:t>
            </a:r>
          </a:p>
          <a:p>
            <a:endParaRPr lang="en-US" altLang="en-US" dirty="0"/>
          </a:p>
          <a:p>
            <a:r>
              <a:rPr lang="en-US" altLang="en-US" dirty="0"/>
              <a:t>To export the results, mark the checkboxes next to the results you wish to export and click the green export button above the search results. A pop-up window will appear with the option to export to the Inbox in either Excel or CSV format. </a:t>
            </a:r>
          </a:p>
          <a:p>
            <a:endParaRPr lang="en-US" altLang="en-US" dirty="0"/>
          </a:p>
          <a:p>
            <a:r>
              <a:rPr lang="en-US" altLang="en-US" dirty="0"/>
              <a:t>District-level users can also move selected students from one school to another by clicking Move to Other School.</a:t>
            </a:r>
          </a:p>
        </p:txBody>
      </p:sp>
      <p:sp>
        <p:nvSpPr>
          <p:cNvPr id="4" name="Slide Number Placeholder 3"/>
          <p:cNvSpPr>
            <a:spLocks noGrp="1"/>
          </p:cNvSpPr>
          <p:nvPr>
            <p:ph type="sldNum" sz="quarter" idx="10"/>
          </p:nvPr>
        </p:nvSpPr>
        <p:spPr/>
        <p:txBody>
          <a:bodyPr/>
          <a:lstStyle/>
          <a:p>
            <a:fld id="{DBA2C2E2-0E08-480B-A22D-C2F2EBF6A27D}" type="slidenum">
              <a:rPr lang="en-US" smtClean="0"/>
              <a:pPr/>
              <a:t>42</a:t>
            </a:fld>
            <a:endParaRPr lang="en-US" dirty="0"/>
          </a:p>
        </p:txBody>
      </p:sp>
      <p:sp>
        <p:nvSpPr>
          <p:cNvPr id="7" name="Slide Image Placeholder 6">
            <a:extLst>
              <a:ext uri="{FF2B5EF4-FFF2-40B4-BE49-F238E27FC236}">
                <a16:creationId xmlns:a16="http://schemas.microsoft.com/office/drawing/2014/main" id="{3ED69ABF-124F-4CC9-8E01-8B0D872C463B}"/>
              </a:ext>
            </a:extLst>
          </p:cNvPr>
          <p:cNvSpPr>
            <a:spLocks noGrp="1" noRot="1" noChangeAspect="1"/>
          </p:cNvSpPr>
          <p:nvPr>
            <p:ph type="sldImg"/>
          </p:nvPr>
        </p:nvSpPr>
        <p:spPr/>
      </p:sp>
    </p:spTree>
    <p:extLst>
      <p:ext uri="{BB962C8B-B14F-4D97-AF65-F5344CB8AC3E}">
        <p14:creationId xmlns:p14="http://schemas.microsoft.com/office/powerpoint/2010/main" val="316254952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A second way to edit test settings and tools in TIDE is to use the Upload Test Settings and Tools page to compose an upload file in Excel or CSV format and then upload that file. This task is performed by following the same steps you would use to upload new users and students.</a:t>
            </a:r>
          </a:p>
        </p:txBody>
      </p:sp>
      <p:sp>
        <p:nvSpPr>
          <p:cNvPr id="4" name="Slide Number Placeholder 3"/>
          <p:cNvSpPr>
            <a:spLocks noGrp="1"/>
          </p:cNvSpPr>
          <p:nvPr>
            <p:ph type="sldNum" sz="quarter" idx="10"/>
          </p:nvPr>
        </p:nvSpPr>
        <p:spPr/>
        <p:txBody>
          <a:bodyPr/>
          <a:lstStyle/>
          <a:p>
            <a:fld id="{DBA2C2E2-0E08-480B-A22D-C2F2EBF6A27D}" type="slidenum">
              <a:rPr lang="en-US" smtClean="0"/>
              <a:pPr/>
              <a:t>43</a:t>
            </a:fld>
            <a:endParaRPr lang="en-US" dirty="0"/>
          </a:p>
        </p:txBody>
      </p:sp>
      <p:sp>
        <p:nvSpPr>
          <p:cNvPr id="7" name="Slide Image Placeholder 6">
            <a:extLst>
              <a:ext uri="{FF2B5EF4-FFF2-40B4-BE49-F238E27FC236}">
                <a16:creationId xmlns:a16="http://schemas.microsoft.com/office/drawing/2014/main" id="{AFCDB820-CCFF-4962-8939-542D58AA8230}"/>
              </a:ext>
            </a:extLst>
          </p:cNvPr>
          <p:cNvSpPr>
            <a:spLocks noGrp="1" noRot="1" noChangeAspect="1"/>
          </p:cNvSpPr>
          <p:nvPr>
            <p:ph type="sldImg"/>
          </p:nvPr>
        </p:nvSpPr>
        <p:spPr/>
      </p:sp>
    </p:spTree>
    <p:extLst>
      <p:ext uri="{BB962C8B-B14F-4D97-AF65-F5344CB8AC3E}">
        <p14:creationId xmlns:p14="http://schemas.microsoft.com/office/powerpoint/2010/main" val="316254952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In the Administering Tests section of the TIDE dashboard, the Test Status Request (TSR) task menu allows you to view pending TSRs; create new TSRs; view, approve, or export TSRs; and upload TSRs.</a:t>
            </a:r>
          </a:p>
          <a:p>
            <a:endParaRPr lang="en-US" dirty="0"/>
          </a:p>
          <a:p>
            <a:r>
              <a:rPr lang="en-US" dirty="0"/>
              <a:t>In the normal flow of a test opportunity, a student takes the test in the test delivery system (TDS) and then submits it. Next TDS forwards the test for scoring, and the Reporting System reports the test scores.</a:t>
            </a:r>
          </a:p>
          <a:p>
            <a:endParaRPr lang="en-US" dirty="0"/>
          </a:p>
          <a:p>
            <a:r>
              <a:rPr lang="en-US" dirty="0"/>
              <a:t>TSRs are a way of interrupting this normal flow. Reasons for TSRs can vary. For example, a student may need to retake a test or have another test opportunity. A test administrator may need to invalidate a test because of a hardware malfunction.</a:t>
            </a:r>
          </a:p>
        </p:txBody>
      </p:sp>
      <p:sp>
        <p:nvSpPr>
          <p:cNvPr id="4" name="Slide Number Placeholder 3"/>
          <p:cNvSpPr>
            <a:spLocks noGrp="1"/>
          </p:cNvSpPr>
          <p:nvPr>
            <p:ph type="sldNum" sz="quarter" idx="10"/>
          </p:nvPr>
        </p:nvSpPr>
        <p:spPr/>
        <p:txBody>
          <a:bodyPr/>
          <a:lstStyle/>
          <a:p>
            <a:fld id="{DBA2C2E2-0E08-480B-A22D-C2F2EBF6A27D}" type="slidenum">
              <a:rPr lang="en-US" smtClean="0"/>
              <a:pPr/>
              <a:t>44</a:t>
            </a:fld>
            <a:endParaRPr lang="en-US" dirty="0"/>
          </a:p>
        </p:txBody>
      </p:sp>
      <p:sp>
        <p:nvSpPr>
          <p:cNvPr id="7" name="Slide Image Placeholder 6">
            <a:extLst>
              <a:ext uri="{FF2B5EF4-FFF2-40B4-BE49-F238E27FC236}">
                <a16:creationId xmlns:a16="http://schemas.microsoft.com/office/drawing/2014/main" id="{0898E149-402E-45CC-BDFA-254549BAF576}"/>
              </a:ext>
            </a:extLst>
          </p:cNvPr>
          <p:cNvSpPr>
            <a:spLocks noGrp="1" noRot="1" noChangeAspect="1"/>
          </p:cNvSpPr>
          <p:nvPr>
            <p:ph type="sldImg"/>
          </p:nvPr>
        </p:nvSpPr>
        <p:spPr/>
      </p:sp>
    </p:spTree>
    <p:extLst>
      <p:ext uri="{BB962C8B-B14F-4D97-AF65-F5344CB8AC3E}">
        <p14:creationId xmlns:p14="http://schemas.microsoft.com/office/powerpoint/2010/main" val="84214014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ltLang="en-US" dirty="0"/>
              <a:t>The Create Test Status Requests (TSRs) page is where you can create a TSR for a test.</a:t>
            </a:r>
          </a:p>
          <a:p>
            <a:endParaRPr lang="en-US" altLang="en-US" dirty="0"/>
          </a:p>
          <a:p>
            <a:r>
              <a:rPr lang="en-US" altLang="en-US" dirty="0"/>
              <a:t>The first step is to select the type of TSR you want to create. The TIDE User Guide lists the available TSR types and explains the implications of each.</a:t>
            </a:r>
          </a:p>
          <a:p>
            <a:endParaRPr lang="en-US" altLang="en-US" dirty="0"/>
          </a:p>
          <a:p>
            <a:r>
              <a:rPr lang="en-US" altLang="en-US" dirty="0"/>
              <a:t>Next, search for the test result for which you wish to create TSR. From the drop-down lists and in the text field, enter your search criteria and click Search. TIDE will display the search results below.</a:t>
            </a:r>
          </a:p>
          <a:p>
            <a:endParaRPr lang="en-US" altLang="en-US" dirty="0"/>
          </a:p>
          <a:p>
            <a:r>
              <a:rPr lang="en-US" altLang="en-US" dirty="0"/>
              <a:t>Mark the checkbox next to each test result for which you wish to create a TSR and click Create. A pop-up window will ask you to </a:t>
            </a:r>
            <a:r>
              <a:rPr lang="en-US" dirty="0"/>
              <a:t>enter a reason for the TSR. To create the TSR, enter a reason and click Submit.</a:t>
            </a:r>
            <a:endParaRPr lang="en-US" altLang="en-US" dirty="0"/>
          </a:p>
        </p:txBody>
      </p:sp>
      <p:sp>
        <p:nvSpPr>
          <p:cNvPr id="4" name="Slide Number Placeholder 3"/>
          <p:cNvSpPr>
            <a:spLocks noGrp="1"/>
          </p:cNvSpPr>
          <p:nvPr>
            <p:ph type="sldNum" sz="quarter" idx="10"/>
          </p:nvPr>
        </p:nvSpPr>
        <p:spPr/>
        <p:txBody>
          <a:bodyPr/>
          <a:lstStyle/>
          <a:p>
            <a:fld id="{DBA2C2E2-0E08-480B-A22D-C2F2EBF6A27D}" type="slidenum">
              <a:rPr lang="en-US" smtClean="0"/>
              <a:pPr/>
              <a:t>45</a:t>
            </a:fld>
            <a:endParaRPr lang="en-US" dirty="0"/>
          </a:p>
        </p:txBody>
      </p:sp>
      <p:sp>
        <p:nvSpPr>
          <p:cNvPr id="7" name="Slide Image Placeholder 6">
            <a:extLst>
              <a:ext uri="{FF2B5EF4-FFF2-40B4-BE49-F238E27FC236}">
                <a16:creationId xmlns:a16="http://schemas.microsoft.com/office/drawing/2014/main" id="{62DF67A6-C6CA-44EB-AD28-81FCE1E8E143}"/>
              </a:ext>
            </a:extLst>
          </p:cNvPr>
          <p:cNvSpPr>
            <a:spLocks noGrp="1" noRot="1" noChangeAspect="1"/>
          </p:cNvSpPr>
          <p:nvPr>
            <p:ph type="sldImg"/>
          </p:nvPr>
        </p:nvSpPr>
        <p:spPr/>
      </p:sp>
    </p:spTree>
    <p:extLst>
      <p:ext uri="{BB962C8B-B14F-4D97-AF65-F5344CB8AC3E}">
        <p14:creationId xmlns:p14="http://schemas.microsoft.com/office/powerpoint/2010/main" val="231571574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After a TSR is created, its status can change throughout its life cycle. This table describes the possible statuses a request can have. </a:t>
            </a:r>
          </a:p>
        </p:txBody>
      </p:sp>
      <p:sp>
        <p:nvSpPr>
          <p:cNvPr id="4" name="Slide Number Placeholder 3"/>
          <p:cNvSpPr>
            <a:spLocks noGrp="1"/>
          </p:cNvSpPr>
          <p:nvPr>
            <p:ph type="sldNum" sz="quarter" idx="10"/>
          </p:nvPr>
        </p:nvSpPr>
        <p:spPr/>
        <p:txBody>
          <a:bodyPr/>
          <a:lstStyle/>
          <a:p>
            <a:fld id="{DBA2C2E2-0E08-480B-A22D-C2F2EBF6A27D}" type="slidenum">
              <a:rPr lang="en-US" smtClean="0"/>
              <a:pPr/>
              <a:t>46</a:t>
            </a:fld>
            <a:endParaRPr lang="en-US" dirty="0"/>
          </a:p>
        </p:txBody>
      </p:sp>
      <p:sp>
        <p:nvSpPr>
          <p:cNvPr id="7" name="Slide Image Placeholder 6">
            <a:extLst>
              <a:ext uri="{FF2B5EF4-FFF2-40B4-BE49-F238E27FC236}">
                <a16:creationId xmlns:a16="http://schemas.microsoft.com/office/drawing/2014/main" id="{3F4FB66F-27B3-43AB-8BB6-E94D7BEA4107}"/>
              </a:ext>
            </a:extLst>
          </p:cNvPr>
          <p:cNvSpPr>
            <a:spLocks noGrp="1" noRot="1" noChangeAspect="1"/>
          </p:cNvSpPr>
          <p:nvPr>
            <p:ph type="sldImg"/>
          </p:nvPr>
        </p:nvSpPr>
        <p:spPr/>
      </p:sp>
    </p:spTree>
    <p:extLst>
      <p:ext uri="{BB962C8B-B14F-4D97-AF65-F5344CB8AC3E}">
        <p14:creationId xmlns:p14="http://schemas.microsoft.com/office/powerpoint/2010/main" val="48284022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You can review submitted TSRs from the View Requests page. Select a request type and status and enter additional search criteria as desired. Click Search to display requests matching your criteria. </a:t>
            </a:r>
          </a:p>
          <a:p>
            <a:endParaRPr lang="en-US" dirty="0"/>
          </a:p>
          <a:p>
            <a:r>
              <a:rPr lang="en-US" altLang="en-US" dirty="0"/>
              <a:t>To quickly display all pending requests, click Pending Requests in the task menu. This shortcut lets you skip the selection of search criteria.</a:t>
            </a:r>
            <a:endParaRPr lang="en-US" dirty="0"/>
          </a:p>
        </p:txBody>
      </p:sp>
      <p:sp>
        <p:nvSpPr>
          <p:cNvPr id="4" name="Slide Number Placeholder 3"/>
          <p:cNvSpPr>
            <a:spLocks noGrp="1"/>
          </p:cNvSpPr>
          <p:nvPr>
            <p:ph type="sldNum" sz="quarter" idx="10"/>
          </p:nvPr>
        </p:nvSpPr>
        <p:spPr/>
        <p:txBody>
          <a:bodyPr/>
          <a:lstStyle/>
          <a:p>
            <a:fld id="{DBA2C2E2-0E08-480B-A22D-C2F2EBF6A27D}" type="slidenum">
              <a:rPr lang="en-US" smtClean="0"/>
              <a:pPr/>
              <a:t>47</a:t>
            </a:fld>
            <a:endParaRPr lang="en-US" dirty="0"/>
          </a:p>
        </p:txBody>
      </p:sp>
      <p:sp>
        <p:nvSpPr>
          <p:cNvPr id="7" name="Slide Image Placeholder 6">
            <a:extLst>
              <a:ext uri="{FF2B5EF4-FFF2-40B4-BE49-F238E27FC236}">
                <a16:creationId xmlns:a16="http://schemas.microsoft.com/office/drawing/2014/main" id="{0F1A6F89-B530-4FFA-BC26-163E3FD6DB9C}"/>
              </a:ext>
            </a:extLst>
          </p:cNvPr>
          <p:cNvSpPr>
            <a:spLocks noGrp="1" noRot="1" noChangeAspect="1"/>
          </p:cNvSpPr>
          <p:nvPr>
            <p:ph type="sldImg"/>
          </p:nvPr>
        </p:nvSpPr>
        <p:spPr/>
      </p:sp>
    </p:spTree>
    <p:extLst>
      <p:ext uri="{BB962C8B-B14F-4D97-AF65-F5344CB8AC3E}">
        <p14:creationId xmlns:p14="http://schemas.microsoft.com/office/powerpoint/2010/main" val="357377621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ltLang="en-US" dirty="0"/>
              <a:t>When you click Search, the search panel will automatically collapse, and your search results will appear below.</a:t>
            </a:r>
          </a:p>
          <a:p>
            <a:endParaRPr lang="en-US" altLang="en-US" dirty="0"/>
          </a:p>
          <a:p>
            <a:r>
              <a:rPr lang="en-US" altLang="en-US" dirty="0"/>
              <a:t>To view the approval and processing status of a TSR, click the green comment icon in the Request Status column.</a:t>
            </a:r>
          </a:p>
          <a:p>
            <a:endParaRPr lang="en-US" altLang="en-US" dirty="0"/>
          </a:p>
          <a:p>
            <a:r>
              <a:rPr lang="en-US" altLang="en-US" dirty="0"/>
              <a:t>To approve, reject, retract, or resubmit a TSR, mark the checkbox next to it, click Process, and then select the action you wish to perform.</a:t>
            </a:r>
          </a:p>
          <a:p>
            <a:endParaRPr lang="en-US" altLang="en-US" dirty="0"/>
          </a:p>
          <a:p>
            <a:r>
              <a:rPr lang="en-US" altLang="en-US" dirty="0"/>
              <a:t>To export the results, mark the checkboxes next to the results you wish to export and click the green export button above the search results. A pop-up window will appear with the option to export to the Inbox in either Excel or CSV format.</a:t>
            </a:r>
          </a:p>
          <a:p>
            <a:endParaRPr lang="en-US" dirty="0"/>
          </a:p>
          <a:p>
            <a:r>
              <a:rPr lang="en-US" dirty="0"/>
              <a:t>Approving a TSR will update the test opportunities and results accordingly. Rejecting a TSR will continue the processing of test results as if the TSR had never been submitted.</a:t>
            </a:r>
          </a:p>
        </p:txBody>
      </p:sp>
      <p:sp>
        <p:nvSpPr>
          <p:cNvPr id="4" name="Slide Number Placeholder 3"/>
          <p:cNvSpPr>
            <a:spLocks noGrp="1"/>
          </p:cNvSpPr>
          <p:nvPr>
            <p:ph type="sldNum" sz="quarter" idx="10"/>
          </p:nvPr>
        </p:nvSpPr>
        <p:spPr/>
        <p:txBody>
          <a:bodyPr/>
          <a:lstStyle/>
          <a:p>
            <a:fld id="{DBA2C2E2-0E08-480B-A22D-C2F2EBF6A27D}" type="slidenum">
              <a:rPr lang="en-US" smtClean="0"/>
              <a:pPr/>
              <a:t>48</a:t>
            </a:fld>
            <a:endParaRPr lang="en-US" dirty="0"/>
          </a:p>
        </p:txBody>
      </p:sp>
      <p:sp>
        <p:nvSpPr>
          <p:cNvPr id="7" name="Slide Image Placeholder 6">
            <a:extLst>
              <a:ext uri="{FF2B5EF4-FFF2-40B4-BE49-F238E27FC236}">
                <a16:creationId xmlns:a16="http://schemas.microsoft.com/office/drawing/2014/main" id="{ED823686-4455-45E8-915D-DECD51F5F1F2}"/>
              </a:ext>
            </a:extLst>
          </p:cNvPr>
          <p:cNvSpPr>
            <a:spLocks noGrp="1" noRot="1" noChangeAspect="1"/>
          </p:cNvSpPr>
          <p:nvPr>
            <p:ph type="sldImg"/>
          </p:nvPr>
        </p:nvSpPr>
        <p:spPr/>
      </p:sp>
    </p:spTree>
    <p:extLst>
      <p:ext uri="{BB962C8B-B14F-4D97-AF65-F5344CB8AC3E}">
        <p14:creationId xmlns:p14="http://schemas.microsoft.com/office/powerpoint/2010/main" val="357377621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A second way to create new TSRs in TIDE is to use the Upload Test Status Requests page to compose an upload file in Excel or CSV format and then upload that file. This task is performed by following the same steps used to upload new users and students.</a:t>
            </a:r>
          </a:p>
        </p:txBody>
      </p:sp>
      <p:sp>
        <p:nvSpPr>
          <p:cNvPr id="4" name="Slide Number Placeholder 3"/>
          <p:cNvSpPr>
            <a:spLocks noGrp="1"/>
          </p:cNvSpPr>
          <p:nvPr>
            <p:ph type="sldNum" sz="quarter" idx="10"/>
          </p:nvPr>
        </p:nvSpPr>
        <p:spPr/>
        <p:txBody>
          <a:bodyPr/>
          <a:lstStyle/>
          <a:p>
            <a:fld id="{DBA2C2E2-0E08-480B-A22D-C2F2EBF6A27D}" type="slidenum">
              <a:rPr lang="en-US" smtClean="0"/>
              <a:pPr/>
              <a:t>49</a:t>
            </a:fld>
            <a:endParaRPr lang="en-US" dirty="0"/>
          </a:p>
        </p:txBody>
      </p:sp>
      <p:sp>
        <p:nvSpPr>
          <p:cNvPr id="7" name="Slide Image Placeholder 6">
            <a:extLst>
              <a:ext uri="{FF2B5EF4-FFF2-40B4-BE49-F238E27FC236}">
                <a16:creationId xmlns:a16="http://schemas.microsoft.com/office/drawing/2014/main" id="{4C37E3B4-1333-464A-91CF-7549226BB566}"/>
              </a:ext>
            </a:extLst>
          </p:cNvPr>
          <p:cNvSpPr>
            <a:spLocks noGrp="1" noRot="1" noChangeAspect="1"/>
          </p:cNvSpPr>
          <p:nvPr>
            <p:ph type="sldImg"/>
          </p:nvPr>
        </p:nvSpPr>
        <p:spPr/>
      </p:sp>
    </p:spTree>
    <p:extLst>
      <p:ext uri="{BB962C8B-B14F-4D97-AF65-F5344CB8AC3E}">
        <p14:creationId xmlns:p14="http://schemas.microsoft.com/office/powerpoint/2010/main" val="23650605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When logging in to the system using a new device or browser, or after clearing the cache on a previously used browser, you will see an Enter Code page. </a:t>
            </a:r>
          </a:p>
          <a:p>
            <a:endParaRPr lang="en-US" dirty="0"/>
          </a:p>
          <a:p>
            <a:r>
              <a:rPr lang="en-US" dirty="0"/>
              <a:t>If you see this screen, will need to enter the code on this page within 15 minutes of receiving the email.  If you do not receive a code or do not enter the code within the 15-minute time limit, click Resend Code. Click Submit after entering the authentication code to access the system. You will be taken to the Reset Your Password page. </a:t>
            </a:r>
          </a:p>
        </p:txBody>
      </p:sp>
      <p:sp>
        <p:nvSpPr>
          <p:cNvPr id="4" name="Slide Number Placeholder 3"/>
          <p:cNvSpPr>
            <a:spLocks noGrp="1"/>
          </p:cNvSpPr>
          <p:nvPr>
            <p:ph type="sldNum" sz="quarter" idx="10"/>
          </p:nvPr>
        </p:nvSpPr>
        <p:spPr/>
        <p:txBody>
          <a:bodyPr/>
          <a:lstStyle/>
          <a:p>
            <a:fld id="{10FBD5D1-EC6A-49BA-A260-9EA64558D1CE}" type="slidenum">
              <a:rPr lang="en-US"/>
              <a:pPr/>
              <a:t>5</a:t>
            </a:fld>
            <a:endParaRPr lang="en-US"/>
          </a:p>
        </p:txBody>
      </p:sp>
      <p:sp>
        <p:nvSpPr>
          <p:cNvPr id="7" name="Slide Image Placeholder 6">
            <a:extLst>
              <a:ext uri="{FF2B5EF4-FFF2-40B4-BE49-F238E27FC236}">
                <a16:creationId xmlns:a16="http://schemas.microsoft.com/office/drawing/2014/main" id="{DE568D9F-2A08-4986-9D9F-7C155EFF03B9}"/>
              </a:ext>
            </a:extLst>
          </p:cNvPr>
          <p:cNvSpPr>
            <a:spLocks noGrp="1" noRot="1" noChangeAspect="1"/>
          </p:cNvSpPr>
          <p:nvPr>
            <p:ph type="sldImg"/>
          </p:nvPr>
        </p:nvSpPr>
        <p:spPr/>
      </p:sp>
    </p:spTree>
    <p:extLst>
      <p:ext uri="{BB962C8B-B14F-4D97-AF65-F5344CB8AC3E}">
        <p14:creationId xmlns:p14="http://schemas.microsoft.com/office/powerpoint/2010/main" val="252535804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The tasks available in the Monitoring Test Progress task menu allow you to generate various reports that provide information about a test administration's progress. Note that some reports are not available in real time. </a:t>
            </a:r>
          </a:p>
          <a:p>
            <a:endParaRPr lang="en-US" dirty="0"/>
          </a:p>
          <a:p>
            <a:r>
              <a:rPr lang="en-US" dirty="0"/>
              <a:t>Several types of participation reports are available:</a:t>
            </a:r>
          </a:p>
          <a:p>
            <a:endParaRPr lang="en-US" dirty="0"/>
          </a:p>
          <a:p>
            <a:r>
              <a:rPr lang="en-US" dirty="0"/>
              <a:t>The Plan and Manage Testing report details all of a student’s test opportunities and the status of those test opportunities.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Participation Search by SSID report shows test participation for specified students.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Test Session Status Report shows active and inactive test sessions happening in their district.</a:t>
            </a:r>
          </a:p>
          <a:p>
            <a:r>
              <a:rPr lang="en-US" dirty="0"/>
              <a:t>The Test Status Code Report displays the status for all tests for which a student is eligible.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Test Completion Rates report summarizes the number and percentage of students who have started or completed a test.</a:t>
            </a:r>
          </a:p>
          <a:p>
            <a:endParaRPr lang="en-US" dirty="0"/>
          </a:p>
        </p:txBody>
      </p:sp>
      <p:sp>
        <p:nvSpPr>
          <p:cNvPr id="4" name="Slide Number Placeholder 3"/>
          <p:cNvSpPr>
            <a:spLocks noGrp="1"/>
          </p:cNvSpPr>
          <p:nvPr>
            <p:ph type="sldNum" sz="quarter" idx="10"/>
          </p:nvPr>
        </p:nvSpPr>
        <p:spPr/>
        <p:txBody>
          <a:bodyPr/>
          <a:lstStyle/>
          <a:p>
            <a:fld id="{DBA2C2E2-0E08-480B-A22D-C2F2EBF6A27D}" type="slidenum">
              <a:rPr lang="en-US" smtClean="0"/>
              <a:pPr/>
              <a:t>50</a:t>
            </a:fld>
            <a:endParaRPr lang="en-US" dirty="0"/>
          </a:p>
        </p:txBody>
      </p:sp>
      <p:sp>
        <p:nvSpPr>
          <p:cNvPr id="7" name="Slide Image Placeholder 6">
            <a:extLst>
              <a:ext uri="{FF2B5EF4-FFF2-40B4-BE49-F238E27FC236}">
                <a16:creationId xmlns:a16="http://schemas.microsoft.com/office/drawing/2014/main" id="{A0D65935-B39F-4BF9-A60A-89A06A0B665C}"/>
              </a:ext>
            </a:extLst>
          </p:cNvPr>
          <p:cNvSpPr>
            <a:spLocks noGrp="1" noRot="1" noChangeAspect="1"/>
          </p:cNvSpPr>
          <p:nvPr>
            <p:ph type="sldImg"/>
          </p:nvPr>
        </p:nvSpPr>
        <p:spPr/>
      </p:sp>
    </p:spTree>
    <p:extLst>
      <p:ext uri="{BB962C8B-B14F-4D97-AF65-F5344CB8AC3E}">
        <p14:creationId xmlns:p14="http://schemas.microsoft.com/office/powerpoint/2010/main" val="84214014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The Plan and Manage Testing reports detail all of a student’s test opportunities and the status of each test opportunity. Because the report lists testing opportunities, a student can appear more than once on the report.</a:t>
            </a:r>
          </a:p>
          <a:p>
            <a:endParaRPr lang="en-US" dirty="0"/>
          </a:p>
          <a:p>
            <a:r>
              <a:rPr lang="en-US" dirty="0"/>
              <a:t>To generate a report from the Plan and Manage Testing page, in the Search Students panel, select a district, school, and teacher if applicable. The fields marked with an asterisk are mandatory. You can refine your search by adding additional criteria under the Advanced Search section. </a:t>
            </a:r>
          </a:p>
          <a:p>
            <a:endParaRPr lang="en-US" dirty="0"/>
          </a:p>
          <a:p>
            <a:r>
              <a:rPr lang="en-US" dirty="0"/>
              <a:t>Next, select a test instrument and administration in the Choose What panel.</a:t>
            </a:r>
          </a:p>
          <a:p>
            <a:endParaRPr lang="en-US" dirty="0"/>
          </a:p>
          <a:p>
            <a:r>
              <a:rPr lang="en-US" dirty="0"/>
              <a:t>Finally, in the Get Specific panel, choose one of the filter options available and select parameters for that option. </a:t>
            </a:r>
          </a:p>
          <a:p>
            <a:endParaRPr lang="en-US" dirty="0"/>
          </a:p>
          <a:p>
            <a:r>
              <a:rPr lang="en-US" dirty="0"/>
              <a:t>Click Generate Report to view your Plan and Manage Testing report, or click Export Report to open the report in Excel.</a:t>
            </a:r>
          </a:p>
          <a:p>
            <a:endParaRPr lang="en-US" dirty="0"/>
          </a:p>
        </p:txBody>
      </p:sp>
      <p:sp>
        <p:nvSpPr>
          <p:cNvPr id="4" name="Slide Number Placeholder 3"/>
          <p:cNvSpPr>
            <a:spLocks noGrp="1"/>
          </p:cNvSpPr>
          <p:nvPr>
            <p:ph type="sldNum" sz="quarter" idx="10"/>
          </p:nvPr>
        </p:nvSpPr>
        <p:spPr/>
        <p:txBody>
          <a:bodyPr/>
          <a:lstStyle/>
          <a:p>
            <a:fld id="{DBA2C2E2-0E08-480B-A22D-C2F2EBF6A27D}" type="slidenum">
              <a:rPr lang="en-US" smtClean="0"/>
              <a:pPr/>
              <a:t>51</a:t>
            </a:fld>
            <a:endParaRPr lang="en-US" dirty="0"/>
          </a:p>
        </p:txBody>
      </p:sp>
      <p:sp>
        <p:nvSpPr>
          <p:cNvPr id="7" name="Slide Image Placeholder 6">
            <a:extLst>
              <a:ext uri="{FF2B5EF4-FFF2-40B4-BE49-F238E27FC236}">
                <a16:creationId xmlns:a16="http://schemas.microsoft.com/office/drawing/2014/main" id="{55EEC22E-8142-4B31-B159-CC38821F1D3D}"/>
              </a:ext>
            </a:extLst>
          </p:cNvPr>
          <p:cNvSpPr>
            <a:spLocks noGrp="1" noRot="1" noChangeAspect="1"/>
          </p:cNvSpPr>
          <p:nvPr>
            <p:ph type="sldImg"/>
          </p:nvPr>
        </p:nvSpPr>
        <p:spPr/>
      </p:sp>
    </p:spTree>
    <p:extLst>
      <p:ext uri="{BB962C8B-B14F-4D97-AF65-F5344CB8AC3E}">
        <p14:creationId xmlns:p14="http://schemas.microsoft.com/office/powerpoint/2010/main" val="300944578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Clicking Generate Report will display the report and collapse the Report Criteria panel. Because not all columns can fit on the screen at once, click the blue arrow on the right side of the screen to scroll right and display more information. </a:t>
            </a:r>
          </a:p>
        </p:txBody>
      </p:sp>
      <p:sp>
        <p:nvSpPr>
          <p:cNvPr id="4" name="Slide Number Placeholder 3"/>
          <p:cNvSpPr>
            <a:spLocks noGrp="1"/>
          </p:cNvSpPr>
          <p:nvPr>
            <p:ph type="sldNum" sz="quarter" idx="10"/>
          </p:nvPr>
        </p:nvSpPr>
        <p:spPr/>
        <p:txBody>
          <a:bodyPr/>
          <a:lstStyle/>
          <a:p>
            <a:fld id="{DBA2C2E2-0E08-480B-A22D-C2F2EBF6A27D}" type="slidenum">
              <a:rPr lang="en-US" smtClean="0"/>
              <a:pPr/>
              <a:t>52</a:t>
            </a:fld>
            <a:endParaRPr lang="en-US" dirty="0"/>
          </a:p>
        </p:txBody>
      </p:sp>
      <p:sp>
        <p:nvSpPr>
          <p:cNvPr id="7" name="Slide Image Placeholder 6">
            <a:extLst>
              <a:ext uri="{FF2B5EF4-FFF2-40B4-BE49-F238E27FC236}">
                <a16:creationId xmlns:a16="http://schemas.microsoft.com/office/drawing/2014/main" id="{1AAF0EBE-3792-49B9-AF11-F93F1C4F8324}"/>
              </a:ext>
            </a:extLst>
          </p:cNvPr>
          <p:cNvSpPr>
            <a:spLocks noGrp="1" noRot="1" noChangeAspect="1"/>
          </p:cNvSpPr>
          <p:nvPr>
            <p:ph type="sldImg"/>
          </p:nvPr>
        </p:nvSpPr>
        <p:spPr/>
      </p:sp>
    </p:spTree>
    <p:extLst>
      <p:ext uri="{BB962C8B-B14F-4D97-AF65-F5344CB8AC3E}">
        <p14:creationId xmlns:p14="http://schemas.microsoft.com/office/powerpoint/2010/main" val="236506052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This slide illustrates some common questions that can be answered using the options available in the Manage Testing Test Filter Report panel.</a:t>
            </a:r>
          </a:p>
          <a:p>
            <a:endParaRPr lang="en-US" dirty="0"/>
          </a:p>
          <a:p>
            <a:r>
              <a:rPr lang="en-US" dirty="0"/>
              <a:t>To find students who have not yet tested, select the first radio button and search for students who have not completed their test opportunity in the selected administration.</a:t>
            </a:r>
          </a:p>
          <a:p>
            <a:endParaRPr lang="en-US" dirty="0"/>
          </a:p>
          <a:p>
            <a:r>
              <a:rPr lang="en-US" dirty="0"/>
              <a:t>To find students who have paused tests, select the third radio button and search for students on their first test opportunity in the selected administration with a status of paused.</a:t>
            </a:r>
          </a:p>
          <a:p>
            <a:endParaRPr lang="en-US" dirty="0"/>
          </a:p>
          <a:p>
            <a:r>
              <a:rPr lang="en-US" dirty="0"/>
              <a:t>To find out if all students in a test session submitted their tests, select the fourth radio button and search for students by test session ID between the dates when the test session took place.</a:t>
            </a:r>
          </a:p>
        </p:txBody>
      </p:sp>
      <p:sp>
        <p:nvSpPr>
          <p:cNvPr id="4" name="Slide Number Placeholder 3"/>
          <p:cNvSpPr>
            <a:spLocks noGrp="1"/>
          </p:cNvSpPr>
          <p:nvPr>
            <p:ph type="sldNum" sz="quarter" idx="10"/>
          </p:nvPr>
        </p:nvSpPr>
        <p:spPr/>
        <p:txBody>
          <a:bodyPr/>
          <a:lstStyle/>
          <a:p>
            <a:fld id="{DBA2C2E2-0E08-480B-A22D-C2F2EBF6A27D}" type="slidenum">
              <a:rPr lang="en-US" smtClean="0"/>
              <a:pPr/>
              <a:t>53</a:t>
            </a:fld>
            <a:endParaRPr lang="en-US" dirty="0"/>
          </a:p>
        </p:txBody>
      </p:sp>
      <p:sp>
        <p:nvSpPr>
          <p:cNvPr id="7" name="Slide Image Placeholder 6">
            <a:extLst>
              <a:ext uri="{FF2B5EF4-FFF2-40B4-BE49-F238E27FC236}">
                <a16:creationId xmlns:a16="http://schemas.microsoft.com/office/drawing/2014/main" id="{037BA4D8-DCB0-435F-9D27-F51209A68121}"/>
              </a:ext>
            </a:extLst>
          </p:cNvPr>
          <p:cNvSpPr>
            <a:spLocks noGrp="1" noRot="1" noChangeAspect="1"/>
          </p:cNvSpPr>
          <p:nvPr>
            <p:ph type="sldImg"/>
          </p:nvPr>
        </p:nvSpPr>
        <p:spPr/>
      </p:sp>
    </p:spTree>
    <p:extLst>
      <p:ext uri="{BB962C8B-B14F-4D97-AF65-F5344CB8AC3E}">
        <p14:creationId xmlns:p14="http://schemas.microsoft.com/office/powerpoint/2010/main" val="288793622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The Test Session Status Report details active and inactive test sessions happening in their district and/or school. These reports show how many students in each school are testing and how many have started, paused, and completed their tests. School-level Test Session Status reports also include additional information such as proctor name, test name, and test session start time.</a:t>
            </a:r>
          </a:p>
          <a:p>
            <a:endParaRPr lang="en-US" dirty="0"/>
          </a:p>
          <a:p>
            <a:r>
              <a:rPr lang="en-US" dirty="0"/>
              <a:t>From the Test Session Status Report page, select a district and school from the drop-down lists.  Then click Generate Report. A detailed report page will appear. </a:t>
            </a:r>
          </a:p>
          <a:p>
            <a:endParaRPr lang="en-US" dirty="0"/>
          </a:p>
          <a:p>
            <a:r>
              <a:rPr lang="en-US" dirty="0"/>
              <a:t>Note that if multiple schools were selected, a Summary Report page will first appear. From this page, select a school name to view a detailed report for that school. </a:t>
            </a:r>
          </a:p>
        </p:txBody>
      </p:sp>
      <p:sp>
        <p:nvSpPr>
          <p:cNvPr id="4" name="Slide Number Placeholder 3"/>
          <p:cNvSpPr>
            <a:spLocks noGrp="1"/>
          </p:cNvSpPr>
          <p:nvPr>
            <p:ph type="sldNum" sz="quarter" idx="10"/>
          </p:nvPr>
        </p:nvSpPr>
        <p:spPr/>
        <p:txBody>
          <a:bodyPr/>
          <a:lstStyle/>
          <a:p>
            <a:fld id="{DBA2C2E2-0E08-480B-A22D-C2F2EBF6A27D}" type="slidenum">
              <a:rPr lang="en-US" smtClean="0"/>
              <a:pPr/>
              <a:t>54</a:t>
            </a:fld>
            <a:endParaRPr lang="en-US" dirty="0"/>
          </a:p>
        </p:txBody>
      </p:sp>
      <p:sp>
        <p:nvSpPr>
          <p:cNvPr id="7" name="Slide Image Placeholder 6">
            <a:extLst>
              <a:ext uri="{FF2B5EF4-FFF2-40B4-BE49-F238E27FC236}">
                <a16:creationId xmlns:a16="http://schemas.microsoft.com/office/drawing/2014/main" id="{485613AE-AA3A-4A55-9400-78AAF783B6AB}"/>
              </a:ext>
            </a:extLst>
          </p:cNvPr>
          <p:cNvSpPr>
            <a:spLocks noGrp="1" noRot="1" noChangeAspect="1"/>
          </p:cNvSpPr>
          <p:nvPr>
            <p:ph type="sldImg"/>
          </p:nvPr>
        </p:nvSpPr>
        <p:spPr/>
      </p:sp>
    </p:spTree>
    <p:extLst>
      <p:ext uri="{BB962C8B-B14F-4D97-AF65-F5344CB8AC3E}">
        <p14:creationId xmlns:p14="http://schemas.microsoft.com/office/powerpoint/2010/main" val="176774293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The Test Completion Rates report summarizes the number and percentage of students who have started or completed a test.</a:t>
            </a:r>
          </a:p>
          <a:p>
            <a:endParaRPr lang="en-US" dirty="0"/>
          </a:p>
          <a:p>
            <a:r>
              <a:rPr lang="en-US" dirty="0"/>
              <a:t>To download a report from the Test Completion Rates page, choose the type of report you wish to export from the Report Types drop-down list. Select a district and school from the corresponding drop-down lists, if available (for your user role). Finally, select a test name and administration. Note that fields marked with an asterisk are mandatory.</a:t>
            </a:r>
          </a:p>
          <a:p>
            <a:endParaRPr lang="en-US" dirty="0"/>
          </a:p>
          <a:p>
            <a:r>
              <a:rPr lang="en-US" dirty="0"/>
              <a:t>To download the report as an Excel spreadsheet, click Export Report.</a:t>
            </a:r>
          </a:p>
        </p:txBody>
      </p:sp>
      <p:sp>
        <p:nvSpPr>
          <p:cNvPr id="4" name="Slide Number Placeholder 3"/>
          <p:cNvSpPr>
            <a:spLocks noGrp="1"/>
          </p:cNvSpPr>
          <p:nvPr>
            <p:ph type="sldNum" sz="quarter" idx="10"/>
          </p:nvPr>
        </p:nvSpPr>
        <p:spPr/>
        <p:txBody>
          <a:bodyPr/>
          <a:lstStyle/>
          <a:p>
            <a:fld id="{DBA2C2E2-0E08-480B-A22D-C2F2EBF6A27D}" type="slidenum">
              <a:rPr lang="en-US" smtClean="0"/>
              <a:pPr/>
              <a:t>55</a:t>
            </a:fld>
            <a:endParaRPr lang="en-US" dirty="0"/>
          </a:p>
        </p:txBody>
      </p:sp>
      <p:sp>
        <p:nvSpPr>
          <p:cNvPr id="7" name="Slide Image Placeholder 6">
            <a:extLst>
              <a:ext uri="{FF2B5EF4-FFF2-40B4-BE49-F238E27FC236}">
                <a16:creationId xmlns:a16="http://schemas.microsoft.com/office/drawing/2014/main" id="{9F22C8FF-3763-4828-BC26-70C9D22A5409}"/>
              </a:ext>
            </a:extLst>
          </p:cNvPr>
          <p:cNvSpPr>
            <a:spLocks noGrp="1" noRot="1" noChangeAspect="1"/>
          </p:cNvSpPr>
          <p:nvPr>
            <p:ph type="sldImg"/>
          </p:nvPr>
        </p:nvSpPr>
        <p:spPr/>
      </p:sp>
    </p:spTree>
    <p:extLst>
      <p:ext uri="{BB962C8B-B14F-4D97-AF65-F5344CB8AC3E}">
        <p14:creationId xmlns:p14="http://schemas.microsoft.com/office/powerpoint/2010/main" val="236506052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The Test Status Code Report is a tool districts use to get the statuses of all students in their district. This report displays all the statuses of all tests for which a student is eligible.</a:t>
            </a:r>
          </a:p>
          <a:p>
            <a:endParaRPr lang="en-US" dirty="0"/>
          </a:p>
          <a:p>
            <a:r>
              <a:rPr lang="en-US" dirty="0"/>
              <a:t>To download this report, go to the Test Status Code Report page and select a test and an administration from the dropdowns available. Then click Generate Report. For a description of the columns in this report, see the tale “Columns in the Test Status Code Report” in the appendix of the TIDE User Guide on the test portal.</a:t>
            </a:r>
          </a:p>
        </p:txBody>
      </p:sp>
      <p:sp>
        <p:nvSpPr>
          <p:cNvPr id="4" name="Slide Number Placeholder 3"/>
          <p:cNvSpPr>
            <a:spLocks noGrp="1"/>
          </p:cNvSpPr>
          <p:nvPr>
            <p:ph type="sldNum" sz="quarter" idx="10"/>
          </p:nvPr>
        </p:nvSpPr>
        <p:spPr/>
        <p:txBody>
          <a:bodyPr/>
          <a:lstStyle/>
          <a:p>
            <a:fld id="{DBA2C2E2-0E08-480B-A22D-C2F2EBF6A27D}" type="slidenum">
              <a:rPr lang="en-US" smtClean="0"/>
              <a:pPr/>
              <a:t>56</a:t>
            </a:fld>
            <a:endParaRPr lang="en-US" dirty="0"/>
          </a:p>
        </p:txBody>
      </p:sp>
      <p:sp>
        <p:nvSpPr>
          <p:cNvPr id="7" name="Slide Image Placeholder 6">
            <a:extLst>
              <a:ext uri="{FF2B5EF4-FFF2-40B4-BE49-F238E27FC236}">
                <a16:creationId xmlns:a16="http://schemas.microsoft.com/office/drawing/2014/main" id="{FB70EFAB-2466-4C53-B8D6-77B88CD531A6}"/>
              </a:ext>
            </a:extLst>
          </p:cNvPr>
          <p:cNvSpPr>
            <a:spLocks noGrp="1" noRot="1" noChangeAspect="1"/>
          </p:cNvSpPr>
          <p:nvPr>
            <p:ph type="sldImg"/>
          </p:nvPr>
        </p:nvSpPr>
        <p:spPr/>
      </p:sp>
    </p:spTree>
    <p:extLst>
      <p:ext uri="{BB962C8B-B14F-4D97-AF65-F5344CB8AC3E}">
        <p14:creationId xmlns:p14="http://schemas.microsoft.com/office/powerpoint/2010/main" val="236506052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The Participation Search By SSID page allows you to generate participation reports for specified students. Enter a single SSID or multiple SSIDs separated by commas in the Student ID(s) box. You can also upload a single-row Excel file containing student ID numbers. Click Generate Report to view the results. </a:t>
            </a:r>
          </a:p>
        </p:txBody>
      </p:sp>
      <p:sp>
        <p:nvSpPr>
          <p:cNvPr id="4" name="Slide Number Placeholder 3"/>
          <p:cNvSpPr>
            <a:spLocks noGrp="1"/>
          </p:cNvSpPr>
          <p:nvPr>
            <p:ph type="sldNum" sz="quarter" idx="10"/>
          </p:nvPr>
        </p:nvSpPr>
        <p:spPr/>
        <p:txBody>
          <a:bodyPr/>
          <a:lstStyle/>
          <a:p>
            <a:fld id="{DBA2C2E2-0E08-480B-A22D-C2F2EBF6A27D}" type="slidenum">
              <a:rPr lang="en-US" smtClean="0"/>
              <a:pPr/>
              <a:t>57</a:t>
            </a:fld>
            <a:endParaRPr lang="en-US" dirty="0"/>
          </a:p>
        </p:txBody>
      </p:sp>
      <p:sp>
        <p:nvSpPr>
          <p:cNvPr id="7" name="Slide Image Placeholder 6">
            <a:extLst>
              <a:ext uri="{FF2B5EF4-FFF2-40B4-BE49-F238E27FC236}">
                <a16:creationId xmlns:a16="http://schemas.microsoft.com/office/drawing/2014/main" id="{A53790AB-470F-41BC-BB32-8C105510CA86}"/>
              </a:ext>
            </a:extLst>
          </p:cNvPr>
          <p:cNvSpPr>
            <a:spLocks noGrp="1" noRot="1" noChangeAspect="1"/>
          </p:cNvSpPr>
          <p:nvPr>
            <p:ph type="sldImg"/>
          </p:nvPr>
        </p:nvSpPr>
        <p:spPr/>
      </p:sp>
    </p:spTree>
    <p:extLst>
      <p:ext uri="{BB962C8B-B14F-4D97-AF65-F5344CB8AC3E}">
        <p14:creationId xmlns:p14="http://schemas.microsoft.com/office/powerpoint/2010/main" val="373519066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A test ticket is a printed form that includes a student’s login information to start taking a test. You can print test tickets from a student list or from a previously uploaded roster.</a:t>
            </a:r>
          </a:p>
        </p:txBody>
      </p:sp>
      <p:sp>
        <p:nvSpPr>
          <p:cNvPr id="4" name="Slide Number Placeholder 3"/>
          <p:cNvSpPr>
            <a:spLocks noGrp="1"/>
          </p:cNvSpPr>
          <p:nvPr>
            <p:ph type="sldNum" sz="quarter" idx="10"/>
          </p:nvPr>
        </p:nvSpPr>
        <p:spPr/>
        <p:txBody>
          <a:bodyPr/>
          <a:lstStyle/>
          <a:p>
            <a:fld id="{DBA2C2E2-0E08-480B-A22D-C2F2EBF6A27D}" type="slidenum">
              <a:rPr lang="en-US" smtClean="0"/>
              <a:pPr/>
              <a:t>58</a:t>
            </a:fld>
            <a:endParaRPr lang="en-US" dirty="0"/>
          </a:p>
        </p:txBody>
      </p:sp>
      <p:sp>
        <p:nvSpPr>
          <p:cNvPr id="7" name="Slide Image Placeholder 6">
            <a:extLst>
              <a:ext uri="{FF2B5EF4-FFF2-40B4-BE49-F238E27FC236}">
                <a16:creationId xmlns:a16="http://schemas.microsoft.com/office/drawing/2014/main" id="{9BE1732F-DC12-4804-84F7-AB2EF7E75DA6}"/>
              </a:ext>
            </a:extLst>
          </p:cNvPr>
          <p:cNvSpPr>
            <a:spLocks noGrp="1" noRot="1" noChangeAspect="1"/>
          </p:cNvSpPr>
          <p:nvPr>
            <p:ph type="sldImg"/>
          </p:nvPr>
        </p:nvSpPr>
        <p:spPr/>
      </p:sp>
    </p:spTree>
    <p:extLst>
      <p:ext uri="{BB962C8B-B14F-4D97-AF65-F5344CB8AC3E}">
        <p14:creationId xmlns:p14="http://schemas.microsoft.com/office/powerpoint/2010/main" val="200209198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To print test tickets from a student list, select Print from Student List from the Print Test Tickets task menu. Complete the fields under the Search Students panel. The fields marked with an asterisk are mandatory. To further refine your search results, select additional search fields in the Advanced Search panel. Click Search to view your results. </a:t>
            </a:r>
          </a:p>
          <a:p>
            <a:endParaRPr lang="en-US" dirty="0"/>
          </a:p>
        </p:txBody>
      </p:sp>
      <p:sp>
        <p:nvSpPr>
          <p:cNvPr id="4" name="Slide Number Placeholder 3"/>
          <p:cNvSpPr>
            <a:spLocks noGrp="1"/>
          </p:cNvSpPr>
          <p:nvPr>
            <p:ph type="sldNum" sz="quarter" idx="10"/>
          </p:nvPr>
        </p:nvSpPr>
        <p:spPr/>
        <p:txBody>
          <a:bodyPr/>
          <a:lstStyle/>
          <a:p>
            <a:fld id="{DBA2C2E2-0E08-480B-A22D-C2F2EBF6A27D}" type="slidenum">
              <a:rPr lang="en-US" smtClean="0"/>
              <a:pPr/>
              <a:t>59</a:t>
            </a:fld>
            <a:endParaRPr lang="en-US" dirty="0"/>
          </a:p>
        </p:txBody>
      </p:sp>
      <p:sp>
        <p:nvSpPr>
          <p:cNvPr id="7" name="Slide Image Placeholder 6">
            <a:extLst>
              <a:ext uri="{FF2B5EF4-FFF2-40B4-BE49-F238E27FC236}">
                <a16:creationId xmlns:a16="http://schemas.microsoft.com/office/drawing/2014/main" id="{E84A96CF-7F11-465F-829B-3862CDEA08D4}"/>
              </a:ext>
            </a:extLst>
          </p:cNvPr>
          <p:cNvSpPr>
            <a:spLocks noGrp="1" noRot="1" noChangeAspect="1"/>
          </p:cNvSpPr>
          <p:nvPr>
            <p:ph type="sldImg"/>
          </p:nvPr>
        </p:nvSpPr>
        <p:spPr/>
      </p:sp>
    </p:spTree>
    <p:extLst>
      <p:ext uri="{BB962C8B-B14F-4D97-AF65-F5344CB8AC3E}">
        <p14:creationId xmlns:p14="http://schemas.microsoft.com/office/powerpoint/2010/main" val="4885495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If you forget your password, you will need to reset it in order to access TIDE. </a:t>
            </a:r>
          </a:p>
          <a:p>
            <a:endParaRPr lang="en-US" dirty="0"/>
          </a:p>
          <a:p>
            <a:r>
              <a:rPr lang="en-US" dirty="0"/>
              <a:t>You may need to reset your password in the following situations:</a:t>
            </a:r>
          </a:p>
          <a:p>
            <a:endParaRPr lang="en-US" dirty="0"/>
          </a:p>
          <a:p>
            <a:r>
              <a:rPr lang="en-US" dirty="0"/>
              <a:t>You forgot your password.</a:t>
            </a:r>
          </a:p>
          <a:p>
            <a:r>
              <a:rPr lang="en-US" dirty="0"/>
              <a:t>Your activation link expired.</a:t>
            </a:r>
          </a:p>
          <a:p>
            <a:r>
              <a:rPr lang="en-US" dirty="0"/>
              <a:t>Your account is locked because you exceeded the account login attempt limit.</a:t>
            </a:r>
          </a:p>
          <a:p>
            <a:r>
              <a:rPr lang="en-US" dirty="0"/>
              <a:t>It is a new school year.</a:t>
            </a:r>
          </a:p>
          <a:p>
            <a:endParaRPr lang="en-US" dirty="0"/>
          </a:p>
          <a:p>
            <a:r>
              <a:rPr lang="en-US" dirty="0"/>
              <a:t>To reset your password, click the Forgot Your Password? link. You will be taken to the Reset Your Password page. Enter your email address and click Submit. You will receive an email with an activation link. Follow the same steps you would when initially setting up your TIDE account. </a:t>
            </a:r>
          </a:p>
        </p:txBody>
      </p:sp>
      <p:sp>
        <p:nvSpPr>
          <p:cNvPr id="4" name="Slide Number Placeholder 3"/>
          <p:cNvSpPr>
            <a:spLocks noGrp="1"/>
          </p:cNvSpPr>
          <p:nvPr>
            <p:ph type="sldNum" sz="quarter" idx="10"/>
          </p:nvPr>
        </p:nvSpPr>
        <p:spPr/>
        <p:txBody>
          <a:bodyPr/>
          <a:lstStyle/>
          <a:p>
            <a:fld id="{10FBD5D1-EC6A-49BA-A260-9EA64558D1CE}" type="slidenum">
              <a:rPr lang="en-US"/>
              <a:pPr/>
              <a:t>6</a:t>
            </a:fld>
            <a:endParaRPr lang="en-US"/>
          </a:p>
        </p:txBody>
      </p:sp>
      <p:sp>
        <p:nvSpPr>
          <p:cNvPr id="7" name="Slide Image Placeholder 6">
            <a:extLst>
              <a:ext uri="{FF2B5EF4-FFF2-40B4-BE49-F238E27FC236}">
                <a16:creationId xmlns:a16="http://schemas.microsoft.com/office/drawing/2014/main" id="{5E144D75-D013-475D-A795-53321D5D7457}"/>
              </a:ext>
            </a:extLst>
          </p:cNvPr>
          <p:cNvSpPr>
            <a:spLocks noGrp="1" noRot="1" noChangeAspect="1"/>
          </p:cNvSpPr>
          <p:nvPr>
            <p:ph type="sldImg"/>
          </p:nvPr>
        </p:nvSpPr>
        <p:spPr/>
      </p:sp>
    </p:spTree>
    <p:extLst>
      <p:ext uri="{BB962C8B-B14F-4D97-AF65-F5344CB8AC3E}">
        <p14:creationId xmlns:p14="http://schemas.microsoft.com/office/powerpoint/2010/main" val="109132520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Next, select the students for whom you want to print test tickets. To print test tickets for specific students, mark the checkboxes for the students you want to print. To print for all students on the page, mark the checkbox at the top of the table. To print for all retrieved students, no additional action is necessary. This option is available by default. </a:t>
            </a:r>
          </a:p>
          <a:p>
            <a:endParaRPr lang="en-US" dirty="0"/>
          </a:p>
          <a:p>
            <a:r>
              <a:rPr lang="en-US" dirty="0"/>
              <a:t>Click the printer icon and select an option from the drop-down menu. A test-ticket layout screen will appear. Choose a test-ticket layout and the test tickets print option. When you click Print, a PDF file of the test tickets will be downloaded. </a:t>
            </a:r>
          </a:p>
        </p:txBody>
      </p:sp>
      <p:sp>
        <p:nvSpPr>
          <p:cNvPr id="4" name="Slide Number Placeholder 3"/>
          <p:cNvSpPr>
            <a:spLocks noGrp="1"/>
          </p:cNvSpPr>
          <p:nvPr>
            <p:ph type="sldNum" sz="quarter" idx="10"/>
          </p:nvPr>
        </p:nvSpPr>
        <p:spPr/>
        <p:txBody>
          <a:bodyPr/>
          <a:lstStyle/>
          <a:p>
            <a:fld id="{DBA2C2E2-0E08-480B-A22D-C2F2EBF6A27D}" type="slidenum">
              <a:rPr lang="en-US" smtClean="0"/>
              <a:pPr/>
              <a:t>60</a:t>
            </a:fld>
            <a:endParaRPr lang="en-US" dirty="0"/>
          </a:p>
        </p:txBody>
      </p:sp>
      <p:sp>
        <p:nvSpPr>
          <p:cNvPr id="7" name="Slide Image Placeholder 6">
            <a:extLst>
              <a:ext uri="{FF2B5EF4-FFF2-40B4-BE49-F238E27FC236}">
                <a16:creationId xmlns:a16="http://schemas.microsoft.com/office/drawing/2014/main" id="{67819863-2BB2-4A8A-A9A2-9D3A7FDC2EB1}"/>
              </a:ext>
            </a:extLst>
          </p:cNvPr>
          <p:cNvSpPr>
            <a:spLocks noGrp="1" noRot="1" noChangeAspect="1"/>
          </p:cNvSpPr>
          <p:nvPr>
            <p:ph type="sldImg"/>
          </p:nvPr>
        </p:nvSpPr>
        <p:spPr/>
      </p:sp>
    </p:spTree>
    <p:extLst>
      <p:ext uri="{BB962C8B-B14F-4D97-AF65-F5344CB8AC3E}">
        <p14:creationId xmlns:p14="http://schemas.microsoft.com/office/powerpoint/2010/main" val="342708699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To print test tickets from a roster list, select Print from Roster List from the Print Test Tickets task menu. Complete the fields under the Search for Rosters to Edit panel. The fields marked with an asterisk are mandatory. Click Search to display your results.</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DBA2C2E2-0E08-480B-A22D-C2F2EBF6A27D}" type="slidenum">
              <a:rPr lang="en-US" smtClean="0"/>
              <a:pPr/>
              <a:t>61</a:t>
            </a:fld>
            <a:endParaRPr lang="en-US" dirty="0"/>
          </a:p>
        </p:txBody>
      </p:sp>
      <p:sp>
        <p:nvSpPr>
          <p:cNvPr id="7" name="Slide Image Placeholder 6">
            <a:extLst>
              <a:ext uri="{FF2B5EF4-FFF2-40B4-BE49-F238E27FC236}">
                <a16:creationId xmlns:a16="http://schemas.microsoft.com/office/drawing/2014/main" id="{52DF2D03-D2BE-4AFD-9DA7-6440D7CF6CC7}"/>
              </a:ext>
            </a:extLst>
          </p:cNvPr>
          <p:cNvSpPr>
            <a:spLocks noGrp="1" noRot="1" noChangeAspect="1"/>
          </p:cNvSpPr>
          <p:nvPr>
            <p:ph type="sldImg"/>
          </p:nvPr>
        </p:nvSpPr>
        <p:spPr/>
      </p:sp>
    </p:spTree>
    <p:extLst>
      <p:ext uri="{BB962C8B-B14F-4D97-AF65-F5344CB8AC3E}">
        <p14:creationId xmlns:p14="http://schemas.microsoft.com/office/powerpoint/2010/main" val="192044775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Next, select the roster for which you want to print test tickets. To print test tickets for specific rosters, mark the checkboxes for the rosters you want to print. To print for all rosters on the page, mark the checkbox at the top of the table.</a:t>
            </a:r>
          </a:p>
          <a:p>
            <a:endParaRPr lang="en-US" dirty="0"/>
          </a:p>
          <a:p>
            <a:r>
              <a:rPr lang="en-US" dirty="0"/>
              <a:t>Click the printer icon and select the Test Tickets option from the drop-down menu. A test-ticket layout screen will appear. Choose a test-ticket layout and print option and click Print. A PDF file of the test tickets will be downloaded.</a:t>
            </a:r>
          </a:p>
        </p:txBody>
      </p:sp>
      <p:sp>
        <p:nvSpPr>
          <p:cNvPr id="4" name="Slide Number Placeholder 3"/>
          <p:cNvSpPr>
            <a:spLocks noGrp="1"/>
          </p:cNvSpPr>
          <p:nvPr>
            <p:ph type="sldNum" sz="quarter" idx="10"/>
          </p:nvPr>
        </p:nvSpPr>
        <p:spPr/>
        <p:txBody>
          <a:bodyPr/>
          <a:lstStyle/>
          <a:p>
            <a:fld id="{DBA2C2E2-0E08-480B-A22D-C2F2EBF6A27D}" type="slidenum">
              <a:rPr lang="en-US" smtClean="0"/>
              <a:pPr/>
              <a:t>62</a:t>
            </a:fld>
            <a:endParaRPr lang="en-US" dirty="0"/>
          </a:p>
        </p:txBody>
      </p:sp>
      <p:sp>
        <p:nvSpPr>
          <p:cNvPr id="7" name="Slide Image Placeholder 6">
            <a:extLst>
              <a:ext uri="{FF2B5EF4-FFF2-40B4-BE49-F238E27FC236}">
                <a16:creationId xmlns:a16="http://schemas.microsoft.com/office/drawing/2014/main" id="{665D28BD-B0F6-4618-A3AE-F0C2C85548D0}"/>
              </a:ext>
            </a:extLst>
          </p:cNvPr>
          <p:cNvSpPr>
            <a:spLocks noGrp="1" noRot="1" noChangeAspect="1"/>
          </p:cNvSpPr>
          <p:nvPr>
            <p:ph type="sldImg"/>
          </p:nvPr>
        </p:nvSpPr>
        <p:spPr/>
      </p:sp>
    </p:spTree>
    <p:extLst>
      <p:ext uri="{BB962C8B-B14F-4D97-AF65-F5344CB8AC3E}">
        <p14:creationId xmlns:p14="http://schemas.microsoft.com/office/powerpoint/2010/main" val="91511484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 sample image of what a student test ticket looks like. </a:t>
            </a:r>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63</a:t>
            </a:fld>
            <a:endParaRPr lang="en-US" dirty="0"/>
          </a:p>
        </p:txBody>
      </p:sp>
    </p:spTree>
    <p:extLst>
      <p:ext uri="{BB962C8B-B14F-4D97-AF65-F5344CB8AC3E}">
        <p14:creationId xmlns:p14="http://schemas.microsoft.com/office/powerpoint/2010/main" val="411439430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In the After Testing section of the TIDE dashboard, the Data Cleanup task menu lets users resolve test discrepancies and correct student enrollment information.</a:t>
            </a:r>
          </a:p>
        </p:txBody>
      </p:sp>
      <p:sp>
        <p:nvSpPr>
          <p:cNvPr id="4" name="Slide Number Placeholder 3"/>
          <p:cNvSpPr>
            <a:spLocks noGrp="1"/>
          </p:cNvSpPr>
          <p:nvPr>
            <p:ph type="sldNum" sz="quarter" idx="10"/>
          </p:nvPr>
        </p:nvSpPr>
        <p:spPr/>
        <p:txBody>
          <a:bodyPr/>
          <a:lstStyle/>
          <a:p>
            <a:fld id="{DBA2C2E2-0E08-480B-A22D-C2F2EBF6A27D}" type="slidenum">
              <a:rPr lang="en-US" smtClean="0"/>
              <a:pPr/>
              <a:t>64</a:t>
            </a:fld>
            <a:endParaRPr lang="en-US" dirty="0"/>
          </a:p>
        </p:txBody>
      </p:sp>
      <p:sp>
        <p:nvSpPr>
          <p:cNvPr id="7" name="Slide Image Placeholder 6">
            <a:extLst>
              <a:ext uri="{FF2B5EF4-FFF2-40B4-BE49-F238E27FC236}">
                <a16:creationId xmlns:a16="http://schemas.microsoft.com/office/drawing/2014/main" id="{B9EB0123-DEA9-4E37-9FB1-CD95E43C54C3}"/>
              </a:ext>
            </a:extLst>
          </p:cNvPr>
          <p:cNvSpPr>
            <a:spLocks noGrp="1" noRot="1" noChangeAspect="1"/>
          </p:cNvSpPr>
          <p:nvPr>
            <p:ph type="sldImg"/>
          </p:nvPr>
        </p:nvSpPr>
        <p:spPr/>
      </p:sp>
    </p:spTree>
    <p:extLst>
      <p:ext uri="{BB962C8B-B14F-4D97-AF65-F5344CB8AC3E}">
        <p14:creationId xmlns:p14="http://schemas.microsoft.com/office/powerpoint/2010/main" val="225445705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Complete the fields under the Search for Rosters to Edit panel. The fields marked with an asterisk are mandatory. Click Search to display your results.</a:t>
            </a:r>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65</a:t>
            </a:fld>
            <a:endParaRPr lang="en-US" dirty="0"/>
          </a:p>
        </p:txBody>
      </p:sp>
    </p:spTree>
    <p:extLst>
      <p:ext uri="{BB962C8B-B14F-4D97-AF65-F5344CB8AC3E}">
        <p14:creationId xmlns:p14="http://schemas.microsoft.com/office/powerpoint/2010/main" val="207242310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resolve a student-not-found discrepancy in two ways:</a:t>
            </a:r>
          </a:p>
          <a:p>
            <a:pPr lvl="1"/>
            <a:r>
              <a:rPr lang="en-US" dirty="0"/>
              <a:t>Associate – enables you to associate the test with an existing student</a:t>
            </a:r>
          </a:p>
          <a:p>
            <a:pPr lvl="1"/>
            <a:r>
              <a:rPr lang="en-US" dirty="0"/>
              <a:t>Add Student – enables you to add or edit information for the student with whom the test should be associated in TIDE</a:t>
            </a:r>
          </a:p>
          <a:p>
            <a:pPr lvl="1"/>
            <a:endParaRPr lang="en-US" dirty="0"/>
          </a:p>
          <a:p>
            <a:pPr lvl="0"/>
            <a:r>
              <a:rPr lang="en-US" dirty="0"/>
              <a:t>If the student with whom you want to associate the test exists in TIDE, select in the Associate column. The Search for Students to Associate panel appears. Select the District and School and enter search criteria for the other optional fields, if desired, to retrieve an existing student.</a:t>
            </a:r>
          </a:p>
          <a:p>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66</a:t>
            </a:fld>
            <a:endParaRPr lang="en-US" dirty="0"/>
          </a:p>
        </p:txBody>
      </p:sp>
    </p:spTree>
    <p:extLst>
      <p:ext uri="{BB962C8B-B14F-4D97-AF65-F5344CB8AC3E}">
        <p14:creationId xmlns:p14="http://schemas.microsoft.com/office/powerpoint/2010/main" val="202993581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list of retrieved students, select the link symbol for the student with whom you want to associate the test. To continue with the association, select Continue in the Confirmation pop-up window. An affirmation message appears to inform you that the test has been associated with the student and the discrepancy has been successfully resolved. </a:t>
            </a:r>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67</a:t>
            </a:fld>
            <a:endParaRPr lang="en-US" dirty="0"/>
          </a:p>
        </p:txBody>
      </p:sp>
    </p:spTree>
    <p:extLst>
      <p:ext uri="{BB962C8B-B14F-4D97-AF65-F5344CB8AC3E}">
        <p14:creationId xmlns:p14="http://schemas.microsoft.com/office/powerpoint/2010/main" val="253020951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Notes Placeholder 2"/>
          <p:cNvSpPr>
            <a:spLocks noGrp="1"/>
          </p:cNvSpPr>
          <p:nvPr>
            <p:ph type="body" idx="1"/>
          </p:nvPr>
        </p:nvSpPr>
        <p:spPr/>
        <p:txBody>
          <a:bodyPr/>
          <a:lstStyle/>
          <a:p>
            <a:r>
              <a:rPr lang="en-US" dirty="0"/>
              <a:t>You can find the TIDE User Guide and other helpful resources on the Ohio test portal. However, if you still require assistance with troubleshooting a technical issue, you may also contact the Ohio Help Desk. When contacting the Ohio Help Desk, please be ready to provide the following information: </a:t>
            </a:r>
          </a:p>
          <a:p>
            <a:endParaRPr lang="en-US" dirty="0"/>
          </a:p>
          <a:p>
            <a:r>
              <a:rPr lang="en-US" dirty="0"/>
              <a:t>Any error messages that are appearing (including codes)</a:t>
            </a:r>
          </a:p>
          <a:p>
            <a:r>
              <a:rPr lang="en-US" dirty="0"/>
              <a:t>Your operating system and browser information</a:t>
            </a:r>
          </a:p>
          <a:p>
            <a:r>
              <a:rPr lang="en-US" dirty="0"/>
              <a:t>Your network configuration information</a:t>
            </a:r>
          </a:p>
          <a:p>
            <a:r>
              <a:rPr lang="en-US" dirty="0"/>
              <a:t>Your contact information for follow-up by telephone or email</a:t>
            </a:r>
          </a:p>
          <a:p>
            <a:r>
              <a:rPr lang="en-US" dirty="0"/>
              <a:t>Any other relevant information, such as test names or content areas, student IDs, session IDs, and search criteria</a:t>
            </a:r>
          </a:p>
          <a:p>
            <a:endParaRPr lang="en-US" dirty="0"/>
          </a:p>
          <a:p>
            <a:r>
              <a:rPr lang="en-US" dirty="0"/>
              <a:t>For questions about test administration or policy issues, please contact your District Test Coordinator.</a:t>
            </a:r>
          </a:p>
          <a:p>
            <a:endParaRPr lang="en-US" dirty="0"/>
          </a:p>
        </p:txBody>
      </p:sp>
      <p:sp>
        <p:nvSpPr>
          <p:cNvPr id="87044"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84217" indent="-301621">
              <a:defRPr>
                <a:solidFill>
                  <a:schemeClr val="tx1"/>
                </a:solidFill>
                <a:latin typeface="Calibri" pitchFamily="34" charset="0"/>
              </a:defRPr>
            </a:lvl2pPr>
            <a:lvl3pPr marL="1206486" indent="-241297">
              <a:defRPr>
                <a:solidFill>
                  <a:schemeClr val="tx1"/>
                </a:solidFill>
                <a:latin typeface="Calibri" pitchFamily="34" charset="0"/>
              </a:defRPr>
            </a:lvl3pPr>
            <a:lvl4pPr marL="1689081" indent="-241297">
              <a:defRPr>
                <a:solidFill>
                  <a:schemeClr val="tx1"/>
                </a:solidFill>
                <a:latin typeface="Calibri" pitchFamily="34" charset="0"/>
              </a:defRPr>
            </a:lvl4pPr>
            <a:lvl5pPr marL="2171674" indent="-241297">
              <a:defRPr>
                <a:solidFill>
                  <a:schemeClr val="tx1"/>
                </a:solidFill>
                <a:latin typeface="Calibri" pitchFamily="34" charset="0"/>
              </a:defRPr>
            </a:lvl5pPr>
            <a:lvl6pPr marL="2654269" indent="-241297" fontAlgn="base">
              <a:spcBef>
                <a:spcPct val="0"/>
              </a:spcBef>
              <a:spcAft>
                <a:spcPct val="0"/>
              </a:spcAft>
              <a:defRPr>
                <a:solidFill>
                  <a:schemeClr val="tx1"/>
                </a:solidFill>
                <a:latin typeface="Calibri" pitchFamily="34" charset="0"/>
              </a:defRPr>
            </a:lvl6pPr>
            <a:lvl7pPr marL="3136863" indent="-241297" fontAlgn="base">
              <a:spcBef>
                <a:spcPct val="0"/>
              </a:spcBef>
              <a:spcAft>
                <a:spcPct val="0"/>
              </a:spcAft>
              <a:defRPr>
                <a:solidFill>
                  <a:schemeClr val="tx1"/>
                </a:solidFill>
                <a:latin typeface="Calibri" pitchFamily="34" charset="0"/>
              </a:defRPr>
            </a:lvl7pPr>
            <a:lvl8pPr marL="3619458" indent="-241297" fontAlgn="base">
              <a:spcBef>
                <a:spcPct val="0"/>
              </a:spcBef>
              <a:spcAft>
                <a:spcPct val="0"/>
              </a:spcAft>
              <a:defRPr>
                <a:solidFill>
                  <a:schemeClr val="tx1"/>
                </a:solidFill>
                <a:latin typeface="Calibri" pitchFamily="34" charset="0"/>
              </a:defRPr>
            </a:lvl8pPr>
            <a:lvl9pPr marL="4102052" indent="-241297" fontAlgn="base">
              <a:spcBef>
                <a:spcPct val="0"/>
              </a:spcBef>
              <a:spcAft>
                <a:spcPct val="0"/>
              </a:spcAft>
              <a:defRPr>
                <a:solidFill>
                  <a:schemeClr val="tx1"/>
                </a:solidFill>
                <a:latin typeface="Calibri" pitchFamily="34" charset="0"/>
              </a:defRPr>
            </a:lvl9pPr>
          </a:lstStyle>
          <a:p>
            <a:fld id="{6CAD19E9-9505-4D50-9FC9-21C440EF26E2}" type="slidenum">
              <a:rPr lang="en-US" altLang="en-US" smtClean="0"/>
              <a:pPr/>
              <a:t>68</a:t>
            </a:fld>
            <a:endParaRPr lang="en-US" altLang="en-US" dirty="0"/>
          </a:p>
        </p:txBody>
      </p:sp>
      <p:sp>
        <p:nvSpPr>
          <p:cNvPr id="4" name="Slide Image Placeholder 3">
            <a:extLst>
              <a:ext uri="{FF2B5EF4-FFF2-40B4-BE49-F238E27FC236}">
                <a16:creationId xmlns:a16="http://schemas.microsoft.com/office/drawing/2014/main" id="{9DF59EE6-5559-42ED-AA78-875A4DC19FAE}"/>
              </a:ext>
            </a:extLst>
          </p:cNvPr>
          <p:cNvSpPr>
            <a:spLocks noGrp="1" noRot="1" noChangeAspect="1"/>
          </p:cNvSpPr>
          <p:nvPr>
            <p:ph type="sldImg"/>
          </p:nvPr>
        </p:nvSpPr>
        <p:spPr/>
      </p:sp>
    </p:spTree>
    <p:extLst>
      <p:ext uri="{BB962C8B-B14F-4D97-AF65-F5344CB8AC3E}">
        <p14:creationId xmlns:p14="http://schemas.microsoft.com/office/powerpoint/2010/main" val="287657788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Notes Placeholder 2"/>
          <p:cNvSpPr>
            <a:spLocks noGrp="1"/>
          </p:cNvSpPr>
          <p:nvPr>
            <p:ph type="body" idx="1"/>
          </p:nvPr>
        </p:nvSpPr>
        <p:spPr/>
        <p:txBody>
          <a:bodyPr/>
          <a:lstStyle/>
          <a:p>
            <a:r>
              <a:rPr lang="en-US" altLang="en-US" dirty="0"/>
              <a:t>Thank you for taking the time to view this training module. </a:t>
            </a:r>
            <a:r>
              <a:rPr lang="en-US" dirty="0"/>
              <a:t>For additional information, refer to your TIDE User Guide located on your portal or contact the Help Desk.</a:t>
            </a:r>
          </a:p>
        </p:txBody>
      </p:sp>
      <p:sp>
        <p:nvSpPr>
          <p:cNvPr id="87044"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84217" indent="-301621">
              <a:defRPr>
                <a:solidFill>
                  <a:schemeClr val="tx1"/>
                </a:solidFill>
                <a:latin typeface="Calibri" pitchFamily="34" charset="0"/>
              </a:defRPr>
            </a:lvl2pPr>
            <a:lvl3pPr marL="1206486" indent="-241297">
              <a:defRPr>
                <a:solidFill>
                  <a:schemeClr val="tx1"/>
                </a:solidFill>
                <a:latin typeface="Calibri" pitchFamily="34" charset="0"/>
              </a:defRPr>
            </a:lvl3pPr>
            <a:lvl4pPr marL="1689081" indent="-241297">
              <a:defRPr>
                <a:solidFill>
                  <a:schemeClr val="tx1"/>
                </a:solidFill>
                <a:latin typeface="Calibri" pitchFamily="34" charset="0"/>
              </a:defRPr>
            </a:lvl4pPr>
            <a:lvl5pPr marL="2171674" indent="-241297">
              <a:defRPr>
                <a:solidFill>
                  <a:schemeClr val="tx1"/>
                </a:solidFill>
                <a:latin typeface="Calibri" pitchFamily="34" charset="0"/>
              </a:defRPr>
            </a:lvl5pPr>
            <a:lvl6pPr marL="2654269" indent="-241297" fontAlgn="base">
              <a:spcBef>
                <a:spcPct val="0"/>
              </a:spcBef>
              <a:spcAft>
                <a:spcPct val="0"/>
              </a:spcAft>
              <a:defRPr>
                <a:solidFill>
                  <a:schemeClr val="tx1"/>
                </a:solidFill>
                <a:latin typeface="Calibri" pitchFamily="34" charset="0"/>
              </a:defRPr>
            </a:lvl6pPr>
            <a:lvl7pPr marL="3136863" indent="-241297" fontAlgn="base">
              <a:spcBef>
                <a:spcPct val="0"/>
              </a:spcBef>
              <a:spcAft>
                <a:spcPct val="0"/>
              </a:spcAft>
              <a:defRPr>
                <a:solidFill>
                  <a:schemeClr val="tx1"/>
                </a:solidFill>
                <a:latin typeface="Calibri" pitchFamily="34" charset="0"/>
              </a:defRPr>
            </a:lvl7pPr>
            <a:lvl8pPr marL="3619458" indent="-241297" fontAlgn="base">
              <a:spcBef>
                <a:spcPct val="0"/>
              </a:spcBef>
              <a:spcAft>
                <a:spcPct val="0"/>
              </a:spcAft>
              <a:defRPr>
                <a:solidFill>
                  <a:schemeClr val="tx1"/>
                </a:solidFill>
                <a:latin typeface="Calibri" pitchFamily="34" charset="0"/>
              </a:defRPr>
            </a:lvl8pPr>
            <a:lvl9pPr marL="4102052" indent="-241297" fontAlgn="base">
              <a:spcBef>
                <a:spcPct val="0"/>
              </a:spcBef>
              <a:spcAft>
                <a:spcPct val="0"/>
              </a:spcAft>
              <a:defRPr>
                <a:solidFill>
                  <a:schemeClr val="tx1"/>
                </a:solidFill>
                <a:latin typeface="Calibri" pitchFamily="34" charset="0"/>
              </a:defRPr>
            </a:lvl9pPr>
          </a:lstStyle>
          <a:p>
            <a:fld id="{6CAD19E9-9505-4D50-9FC9-21C440EF26E2}" type="slidenum">
              <a:rPr lang="en-US" altLang="en-US" smtClean="0"/>
              <a:pPr/>
              <a:t>69</a:t>
            </a:fld>
            <a:endParaRPr lang="en-US" altLang="en-US" dirty="0"/>
          </a:p>
        </p:txBody>
      </p:sp>
      <p:sp>
        <p:nvSpPr>
          <p:cNvPr id="4" name="Slide Image Placeholder 3">
            <a:extLst>
              <a:ext uri="{FF2B5EF4-FFF2-40B4-BE49-F238E27FC236}">
                <a16:creationId xmlns:a16="http://schemas.microsoft.com/office/drawing/2014/main" id="{409E6321-739D-4F75-BA9A-47E73F3C38CC}"/>
              </a:ext>
            </a:extLst>
          </p:cNvPr>
          <p:cNvSpPr>
            <a:spLocks noGrp="1" noRot="1" noChangeAspect="1"/>
          </p:cNvSpPr>
          <p:nvPr>
            <p:ph type="sldImg"/>
          </p:nvPr>
        </p:nvSpPr>
        <p:spPr/>
      </p:sp>
    </p:spTree>
    <p:extLst>
      <p:ext uri="{BB962C8B-B14F-4D97-AF65-F5344CB8AC3E}">
        <p14:creationId xmlns:p14="http://schemas.microsoft.com/office/powerpoint/2010/main" val="17413612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At the beginning of a new school year, your TIDE password and security details will be automatically reset.  You will receive an email from DoNotReply@cambiumassessment.com to notify you of this occurrence. To reset your password and security details, go to the test portal and select the TIDE icon. On the login page select </a:t>
            </a:r>
            <a:r>
              <a:rPr lang="en-US" i="1" dirty="0"/>
              <a:t>Request a new one for this school year</a:t>
            </a:r>
            <a:r>
              <a:rPr lang="en-US" i="0" dirty="0"/>
              <a:t>. The </a:t>
            </a:r>
            <a:r>
              <a:rPr lang="en-US" i="1" dirty="0"/>
              <a:t>Reset Your Password </a:t>
            </a:r>
            <a:r>
              <a:rPr lang="en-US" i="0" dirty="0"/>
              <a:t>page will appear, and you will follow the same steps to reset your password mentioned previously in this module. </a:t>
            </a:r>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10FBD5D1-EC6A-49BA-A260-9EA64558D1CE}" type="slidenum">
              <a:rPr lang="en-US"/>
              <a:pPr/>
              <a:t>7</a:t>
            </a:fld>
            <a:endParaRPr lang="en-US"/>
          </a:p>
        </p:txBody>
      </p:sp>
      <p:sp>
        <p:nvSpPr>
          <p:cNvPr id="7" name="Slide Image Placeholder 6">
            <a:extLst>
              <a:ext uri="{FF2B5EF4-FFF2-40B4-BE49-F238E27FC236}">
                <a16:creationId xmlns:a16="http://schemas.microsoft.com/office/drawing/2014/main" id="{7FCF3E6A-ED03-4068-981B-F7287FE16ED8}"/>
              </a:ext>
            </a:extLst>
          </p:cNvPr>
          <p:cNvSpPr>
            <a:spLocks noGrp="1" noRot="1" noChangeAspect="1"/>
          </p:cNvSpPr>
          <p:nvPr>
            <p:ph type="sldImg"/>
          </p:nvPr>
        </p:nvSpPr>
        <p:spPr/>
      </p:sp>
    </p:spTree>
    <p:extLst>
      <p:ext uri="{BB962C8B-B14F-4D97-AF65-F5344CB8AC3E}">
        <p14:creationId xmlns:p14="http://schemas.microsoft.com/office/powerpoint/2010/main" val="39971329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Your TIDE account is assigned a role, and that role has certain permissions. For example, a district-level user may be able to perform tasks that are not available to a school-level user.</a:t>
            </a:r>
          </a:p>
          <a:p>
            <a:endParaRPr lang="en-US" dirty="0"/>
          </a:p>
          <a:p>
            <a:r>
              <a:rPr lang="en-US" dirty="0"/>
              <a:t>Permissions also limit the scope of data access. A district-level user can work with data pertaining to that district, and a school-level user can work with data pertaining to that school.</a:t>
            </a:r>
          </a:p>
        </p:txBody>
      </p:sp>
      <p:sp>
        <p:nvSpPr>
          <p:cNvPr id="4" name="Slide Number Placeholder 3"/>
          <p:cNvSpPr>
            <a:spLocks noGrp="1"/>
          </p:cNvSpPr>
          <p:nvPr>
            <p:ph type="sldNum" sz="quarter" idx="10"/>
          </p:nvPr>
        </p:nvSpPr>
        <p:spPr/>
        <p:txBody>
          <a:bodyPr/>
          <a:lstStyle/>
          <a:p>
            <a:fld id="{DBA2C2E2-0E08-480B-A22D-C2F2EBF6A27D}" type="slidenum">
              <a:rPr lang="en-US" smtClean="0"/>
              <a:pPr/>
              <a:t>8</a:t>
            </a:fld>
            <a:endParaRPr lang="en-US" dirty="0"/>
          </a:p>
        </p:txBody>
      </p:sp>
      <p:sp>
        <p:nvSpPr>
          <p:cNvPr id="7" name="Slide Image Placeholder 6">
            <a:extLst>
              <a:ext uri="{FF2B5EF4-FFF2-40B4-BE49-F238E27FC236}">
                <a16:creationId xmlns:a16="http://schemas.microsoft.com/office/drawing/2014/main" id="{43A893B0-ABC1-478C-B4B6-DA2C01927D94}"/>
              </a:ext>
            </a:extLst>
          </p:cNvPr>
          <p:cNvSpPr>
            <a:spLocks noGrp="1" noRot="1" noChangeAspect="1"/>
          </p:cNvSpPr>
          <p:nvPr>
            <p:ph type="sldImg"/>
          </p:nvPr>
        </p:nvSpPr>
        <p:spPr/>
      </p:sp>
    </p:spTree>
    <p:extLst>
      <p:ext uri="{BB962C8B-B14F-4D97-AF65-F5344CB8AC3E}">
        <p14:creationId xmlns:p14="http://schemas.microsoft.com/office/powerpoint/2010/main" val="31625495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The TIDE home page appears after you log in. The home page is designed to reflect the stages of the testing process as directly and simply as possible. Each of TIDE’s three sections lists menus for the tasks available in that section. For example, the Users menu contains options for adding users; viewing, editing, or exporting users; and uploading users. To expand a task menu and view its set of related tasks, click the down arrow on the end of that menu. To perform a task, click the name of that task listed in the menu.</a:t>
            </a:r>
          </a:p>
        </p:txBody>
      </p:sp>
      <p:sp>
        <p:nvSpPr>
          <p:cNvPr id="4" name="Slide Number Placeholder 3"/>
          <p:cNvSpPr>
            <a:spLocks noGrp="1"/>
          </p:cNvSpPr>
          <p:nvPr>
            <p:ph type="sldNum" sz="quarter" idx="10"/>
          </p:nvPr>
        </p:nvSpPr>
        <p:spPr/>
        <p:txBody>
          <a:bodyPr/>
          <a:lstStyle/>
          <a:p>
            <a:fld id="{DBA2C2E2-0E08-480B-A22D-C2F2EBF6A27D}" type="slidenum">
              <a:rPr lang="en-US" smtClean="0"/>
              <a:pPr/>
              <a:t>9</a:t>
            </a:fld>
            <a:endParaRPr lang="en-US" dirty="0"/>
          </a:p>
        </p:txBody>
      </p:sp>
      <p:sp>
        <p:nvSpPr>
          <p:cNvPr id="7" name="Slide Image Placeholder 6">
            <a:extLst>
              <a:ext uri="{FF2B5EF4-FFF2-40B4-BE49-F238E27FC236}">
                <a16:creationId xmlns:a16="http://schemas.microsoft.com/office/drawing/2014/main" id="{D6F96471-48D0-467C-A91D-F64B684EFFD5}"/>
              </a:ext>
            </a:extLst>
          </p:cNvPr>
          <p:cNvSpPr>
            <a:spLocks noGrp="1" noRot="1" noChangeAspect="1"/>
          </p:cNvSpPr>
          <p:nvPr>
            <p:ph type="sldImg"/>
          </p:nvPr>
        </p:nvSpPr>
        <p:spPr/>
      </p:sp>
    </p:spTree>
    <p:extLst>
      <p:ext uri="{BB962C8B-B14F-4D97-AF65-F5344CB8AC3E}">
        <p14:creationId xmlns:p14="http://schemas.microsoft.com/office/powerpoint/2010/main" val="40431756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065A978-149A-F04D-8F0D-AF4F2FE7D7E8}"/>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nvGrpSpPr>
          <p:cNvPr id="10" name="Group 9">
            <a:extLst>
              <a:ext uri="{FF2B5EF4-FFF2-40B4-BE49-F238E27FC236}">
                <a16:creationId xmlns:a16="http://schemas.microsoft.com/office/drawing/2014/main" id="{1FB58BA2-26C4-0440-BDDD-2052D1878077}"/>
              </a:ext>
            </a:extLst>
          </p:cNvPr>
          <p:cNvGrpSpPr/>
          <p:nvPr userDrawn="1"/>
        </p:nvGrpSpPr>
        <p:grpSpPr>
          <a:xfrm>
            <a:off x="1609344" y="1"/>
            <a:ext cx="10582653" cy="6383743"/>
            <a:chOff x="1" y="-654979"/>
            <a:chExt cx="9144000" cy="7029646"/>
          </a:xfrm>
        </p:grpSpPr>
        <p:grpSp>
          <p:nvGrpSpPr>
            <p:cNvPr id="11" name="Group 10">
              <a:extLst>
                <a:ext uri="{FF2B5EF4-FFF2-40B4-BE49-F238E27FC236}">
                  <a16:creationId xmlns:a16="http://schemas.microsoft.com/office/drawing/2014/main" id="{D78C5781-2240-304F-908C-656EA5392E85}"/>
                </a:ext>
              </a:extLst>
            </p:cNvPr>
            <p:cNvGrpSpPr/>
            <p:nvPr/>
          </p:nvGrpSpPr>
          <p:grpSpPr>
            <a:xfrm>
              <a:off x="7514903" y="2194560"/>
              <a:ext cx="1376891" cy="1327213"/>
              <a:chOff x="7040708" y="1972456"/>
              <a:chExt cx="1490472" cy="1787106"/>
            </a:xfrm>
          </p:grpSpPr>
          <p:sp>
            <p:nvSpPr>
              <p:cNvPr id="14" name="TextBox 13">
                <a:extLst>
                  <a:ext uri="{FF2B5EF4-FFF2-40B4-BE49-F238E27FC236}">
                    <a16:creationId xmlns:a16="http://schemas.microsoft.com/office/drawing/2014/main" id="{656F85FC-877B-9E4A-A60C-6C5A8A1A7B39}"/>
                  </a:ext>
                </a:extLst>
              </p:cNvPr>
              <p:cNvSpPr txBox="1"/>
              <p:nvPr/>
            </p:nvSpPr>
            <p:spPr>
              <a:xfrm>
                <a:off x="7785911" y="2666546"/>
                <a:ext cx="64"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17" name="Straight Connector 16">
                <a:extLst>
                  <a:ext uri="{FF2B5EF4-FFF2-40B4-BE49-F238E27FC236}">
                    <a16:creationId xmlns:a16="http://schemas.microsoft.com/office/drawing/2014/main" id="{4CB884D1-0755-E74F-91F8-46078351FC14}"/>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5B2119A2-1462-D044-9A76-4B3F669228D3}"/>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12" name="Text Placeholder 56">
              <a:extLst>
                <a:ext uri="{FF2B5EF4-FFF2-40B4-BE49-F238E27FC236}">
                  <a16:creationId xmlns:a16="http://schemas.microsoft.com/office/drawing/2014/main" id="{6B645DEA-E179-DD4A-AABE-A82567A3C951}"/>
                </a:ext>
              </a:extLst>
            </p:cNvPr>
            <p:cNvSpPr txBox="1">
              <a:spLocks/>
            </p:cNvSpPr>
            <p:nvPr/>
          </p:nvSpPr>
          <p:spPr>
            <a:xfrm>
              <a:off x="320937" y="6188263"/>
              <a:ext cx="5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13" name="Rectangle 12">
              <a:extLst>
                <a:ext uri="{FF2B5EF4-FFF2-40B4-BE49-F238E27FC236}">
                  <a16:creationId xmlns:a16="http://schemas.microsoft.com/office/drawing/2014/main" id="{3C8532B7-23FC-F642-8E2D-D9CAD1310141}"/>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19" name="Footer Placeholder 1">
            <a:extLst>
              <a:ext uri="{FF2B5EF4-FFF2-40B4-BE49-F238E27FC236}">
                <a16:creationId xmlns:a16="http://schemas.microsoft.com/office/drawing/2014/main" id="{DDF6E711-3AF8-4C4C-BC96-20649A1FE16D}"/>
              </a:ext>
            </a:extLst>
          </p:cNvPr>
          <p:cNvSpPr>
            <a:spLocks noGrp="1"/>
          </p:cNvSpPr>
          <p:nvPr>
            <p:ph type="ftr" sz="quarter" idx="15"/>
          </p:nvPr>
        </p:nvSpPr>
        <p:spPr>
          <a:xfrm>
            <a:off x="308887" y="6559557"/>
            <a:ext cx="8046720" cy="168405"/>
          </a:xfrm>
          <a:prstGeom prst="rect">
            <a:avLst/>
          </a:prstGeom>
        </p:spPr>
        <p:txBody>
          <a:bodyPr/>
          <a:lstStyle>
            <a:lvl1pPr>
              <a:defRPr sz="800">
                <a:solidFill>
                  <a:schemeClr val="bg1"/>
                </a:solidFill>
              </a:defRPr>
            </a:lvl1pPr>
          </a:lstStyle>
          <a:p>
            <a:r>
              <a:rPr lang="en-US" dirty="0"/>
              <a:t>Copyright © 20XX Cambium Assessment, Inc. All rights reserved.</a:t>
            </a:r>
          </a:p>
        </p:txBody>
      </p:sp>
      <p:sp>
        <p:nvSpPr>
          <p:cNvPr id="20" name="Rectangle 19">
            <a:extLst>
              <a:ext uri="{FF2B5EF4-FFF2-40B4-BE49-F238E27FC236}">
                <a16:creationId xmlns:a16="http://schemas.microsoft.com/office/drawing/2014/main" id="{F205D659-D07B-E743-9FBB-621B69EA1909}"/>
              </a:ext>
            </a:extLst>
          </p:cNvPr>
          <p:cNvSpPr/>
          <p:nvPr userDrawn="1"/>
        </p:nvSpPr>
        <p:spPr>
          <a:xfrm>
            <a:off x="1609340" y="206189"/>
            <a:ext cx="10582661" cy="76789"/>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2" name="Rectangle 21">
            <a:extLst>
              <a:ext uri="{FF2B5EF4-FFF2-40B4-BE49-F238E27FC236}">
                <a16:creationId xmlns:a16="http://schemas.microsoft.com/office/drawing/2014/main" id="{A836D0E5-60D3-E942-B988-E715FBC00EB4}"/>
              </a:ext>
            </a:extLst>
          </p:cNvPr>
          <p:cNvSpPr/>
          <p:nvPr userDrawn="1"/>
        </p:nvSpPr>
        <p:spPr>
          <a:xfrm>
            <a:off x="1" y="1"/>
            <a:ext cx="1609339" cy="949952"/>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3" name="Rectangle 22">
            <a:extLst>
              <a:ext uri="{FF2B5EF4-FFF2-40B4-BE49-F238E27FC236}">
                <a16:creationId xmlns:a16="http://schemas.microsoft.com/office/drawing/2014/main" id="{EDE83F88-C127-1644-B001-C9AB46F3FEE3}"/>
              </a:ext>
            </a:extLst>
          </p:cNvPr>
          <p:cNvSpPr/>
          <p:nvPr userDrawn="1"/>
        </p:nvSpPr>
        <p:spPr>
          <a:xfrm>
            <a:off x="-26897" y="206188"/>
            <a:ext cx="1636237" cy="76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4" name="Rectangle 23">
            <a:extLst>
              <a:ext uri="{FF2B5EF4-FFF2-40B4-BE49-F238E27FC236}">
                <a16:creationId xmlns:a16="http://schemas.microsoft.com/office/drawing/2014/main" id="{3D6246E8-E7C6-8A49-80B6-3E2133615174}"/>
              </a:ext>
            </a:extLst>
          </p:cNvPr>
          <p:cNvSpPr/>
          <p:nvPr userDrawn="1"/>
        </p:nvSpPr>
        <p:spPr>
          <a:xfrm>
            <a:off x="1609340" y="5892951"/>
            <a:ext cx="10582661"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5" name="Rectangle 24">
            <a:extLst>
              <a:ext uri="{FF2B5EF4-FFF2-40B4-BE49-F238E27FC236}">
                <a16:creationId xmlns:a16="http://schemas.microsoft.com/office/drawing/2014/main" id="{17ECCD67-B362-6C4B-B973-00CBDF5176DE}"/>
              </a:ext>
            </a:extLst>
          </p:cNvPr>
          <p:cNvSpPr/>
          <p:nvPr userDrawn="1"/>
        </p:nvSpPr>
        <p:spPr>
          <a:xfrm>
            <a:off x="2" y="5892951"/>
            <a:ext cx="1609338" cy="45719"/>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6" name="Rectangle 25">
            <a:extLst>
              <a:ext uri="{FF2B5EF4-FFF2-40B4-BE49-F238E27FC236}">
                <a16:creationId xmlns:a16="http://schemas.microsoft.com/office/drawing/2014/main" id="{88E9A503-FA9D-254B-967C-73CC09635215}"/>
              </a:ext>
            </a:extLst>
          </p:cNvPr>
          <p:cNvSpPr/>
          <p:nvPr userDrawn="1"/>
        </p:nvSpPr>
        <p:spPr>
          <a:xfrm>
            <a:off x="1" y="949953"/>
            <a:ext cx="1609339" cy="45719"/>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7" name="Text Placeholder 6"/>
          <p:cNvSpPr>
            <a:spLocks noGrp="1"/>
          </p:cNvSpPr>
          <p:nvPr userDrawn="1">
            <p:ph type="body" sz="quarter" idx="14" hasCustomPrompt="1"/>
          </p:nvPr>
        </p:nvSpPr>
        <p:spPr>
          <a:xfrm>
            <a:off x="2589238" y="1693805"/>
            <a:ext cx="8540751" cy="355601"/>
          </a:xfrm>
        </p:spPr>
        <p:txBody>
          <a:bodyPr/>
          <a:lstStyle>
            <a:lvl1pPr marL="0" indent="0" algn="ctr">
              <a:lnSpc>
                <a:spcPct val="100000"/>
              </a:lnSpc>
              <a:spcBef>
                <a:spcPts val="0"/>
              </a:spcBef>
              <a:buNone/>
              <a:defRPr sz="2000" cap="all" baseline="0">
                <a:solidFill>
                  <a:schemeClr val="bg1"/>
                </a:solidFill>
                <a:effectLst/>
              </a:defRPr>
            </a:lvl1pPr>
            <a:lvl2pPr marL="320040" indent="0" algn="ctr">
              <a:lnSpc>
                <a:spcPct val="100000"/>
              </a:lnSpc>
              <a:spcBef>
                <a:spcPts val="0"/>
              </a:spcBef>
              <a:buNone/>
              <a:defRPr>
                <a:solidFill>
                  <a:schemeClr val="bg1"/>
                </a:solidFill>
              </a:defRPr>
            </a:lvl2pPr>
            <a:lvl3pPr marL="685800" indent="0" algn="ctr">
              <a:lnSpc>
                <a:spcPct val="100000"/>
              </a:lnSpc>
              <a:spcBef>
                <a:spcPts val="0"/>
              </a:spcBef>
              <a:buNone/>
              <a:defRPr>
                <a:solidFill>
                  <a:schemeClr val="bg1"/>
                </a:solidFill>
              </a:defRPr>
            </a:lvl3pPr>
            <a:lvl4pPr marL="1005840" indent="0" algn="ctr">
              <a:lnSpc>
                <a:spcPct val="100000"/>
              </a:lnSpc>
              <a:spcBef>
                <a:spcPts val="0"/>
              </a:spcBef>
              <a:buNone/>
              <a:defRPr>
                <a:solidFill>
                  <a:schemeClr val="bg1"/>
                </a:solidFill>
              </a:defRPr>
            </a:lvl4pPr>
            <a:lvl5pPr marL="1325880" indent="0" algn="ctr">
              <a:lnSpc>
                <a:spcPct val="100000"/>
              </a:lnSpc>
              <a:spcBef>
                <a:spcPts val="0"/>
              </a:spcBef>
              <a:buNone/>
              <a:defRPr>
                <a:solidFill>
                  <a:schemeClr val="bg1"/>
                </a:solidFill>
              </a:defRPr>
            </a:lvl5pPr>
          </a:lstStyle>
          <a:p>
            <a:pPr lvl="0"/>
            <a:r>
              <a:rPr lang="en-US" dirty="0"/>
              <a:t>Presentation Purpose or Location | Month 20XX</a:t>
            </a:r>
          </a:p>
        </p:txBody>
      </p:sp>
      <p:sp>
        <p:nvSpPr>
          <p:cNvPr id="15" name="Title"/>
          <p:cNvSpPr>
            <a:spLocks noGrp="1"/>
          </p:cNvSpPr>
          <p:nvPr userDrawn="1">
            <p:ph type="title" hasCustomPrompt="1"/>
          </p:nvPr>
        </p:nvSpPr>
        <p:spPr>
          <a:xfrm>
            <a:off x="2589492" y="2200099"/>
            <a:ext cx="8540496" cy="1321242"/>
          </a:xfrm>
          <a:prstGeom prst="rect">
            <a:avLst/>
          </a:prstGeom>
          <a:ln>
            <a:noFill/>
          </a:ln>
        </p:spPr>
        <p:txBody>
          <a:bodyPr vert="horz" wrap="square" lIns="0" tIns="0" rIns="0" bIns="0" rtlCol="0" anchor="t" anchorCtr="0">
            <a:normAutofit/>
          </a:bodyPr>
          <a:lstStyle>
            <a:lvl1pPr algn="ctr">
              <a:lnSpc>
                <a:spcPct val="100000"/>
              </a:lnSpc>
              <a:defRPr sz="5000" b="0" i="0" cap="all" spc="0" baseline="0">
                <a:solidFill>
                  <a:schemeClr val="bg1"/>
                </a:solidFill>
                <a:effectLst/>
                <a:latin typeface="+mj-lt"/>
                <a:ea typeface="Calibri" panose="020F0502020204030204" pitchFamily="34" charset="0"/>
                <a:cs typeface="Calibri"/>
              </a:defRPr>
            </a:lvl1pPr>
          </a:lstStyle>
          <a:p>
            <a:r>
              <a:rPr lang="en-US" dirty="0"/>
              <a:t>Presentation Title</a:t>
            </a:r>
          </a:p>
        </p:txBody>
      </p:sp>
      <p:sp>
        <p:nvSpPr>
          <p:cNvPr id="16" name="Subtitle"/>
          <p:cNvSpPr>
            <a:spLocks noGrp="1"/>
          </p:cNvSpPr>
          <p:nvPr userDrawn="1">
            <p:ph type="subTitle" idx="1" hasCustomPrompt="1"/>
          </p:nvPr>
        </p:nvSpPr>
        <p:spPr>
          <a:xfrm>
            <a:off x="2589492" y="3653167"/>
            <a:ext cx="8540496" cy="369332"/>
          </a:xfrm>
          <a:prstGeom prst="rect">
            <a:avLst/>
          </a:prstGeom>
          <a:ln>
            <a:noFill/>
          </a:ln>
        </p:spPr>
        <p:txBody>
          <a:bodyPr wrap="square" lIns="0" rIns="0" anchor="b" anchorCtr="0">
            <a:normAutofit/>
          </a:bodyPr>
          <a:lstStyle>
            <a:lvl1pPr marL="0" indent="0" algn="ctr">
              <a:lnSpc>
                <a:spcPct val="100000"/>
              </a:lnSpc>
              <a:spcBef>
                <a:spcPts val="0"/>
              </a:spcBef>
              <a:buNone/>
              <a:defRPr sz="1800" b="0" i="0" cap="all" spc="0" baseline="0">
                <a:solidFill>
                  <a:schemeClr val="bg1"/>
                </a:solidFill>
                <a:effectLst/>
                <a:latin typeface="+mj-lt"/>
                <a:ea typeface="Calibri" panose="020F0502020204030204" pitchFamily="34" charset="0"/>
                <a:cs typeface="Calibri"/>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Presentation Subtitle</a:t>
            </a:r>
          </a:p>
        </p:txBody>
      </p:sp>
      <p:sp>
        <p:nvSpPr>
          <p:cNvPr id="4" name="Text Placeholder 3"/>
          <p:cNvSpPr>
            <a:spLocks noGrp="1"/>
          </p:cNvSpPr>
          <p:nvPr userDrawn="1">
            <p:ph type="body" sz="quarter" idx="13" hasCustomPrompt="1"/>
          </p:nvPr>
        </p:nvSpPr>
        <p:spPr>
          <a:xfrm>
            <a:off x="2589238" y="4173194"/>
            <a:ext cx="8540751" cy="803275"/>
          </a:xfrm>
        </p:spPr>
        <p:txBody>
          <a:bodyPr>
            <a:noAutofit/>
          </a:bodyPr>
          <a:lstStyle>
            <a:lvl1pPr marL="0" indent="0" algn="ctr">
              <a:lnSpc>
                <a:spcPct val="100000"/>
              </a:lnSpc>
              <a:spcBef>
                <a:spcPts val="0"/>
              </a:spcBef>
              <a:buNone/>
              <a:defRPr sz="1400" baseline="0">
                <a:solidFill>
                  <a:schemeClr val="bg1"/>
                </a:solidFill>
                <a:effectLst/>
              </a:defRPr>
            </a:lvl1pPr>
            <a:lvl2pPr marL="320040" indent="0">
              <a:buNone/>
              <a:defRPr>
                <a:solidFill>
                  <a:schemeClr val="bg1"/>
                </a:solidFill>
              </a:defRPr>
            </a:lvl2pPr>
            <a:lvl3pPr marL="685800" indent="0">
              <a:buNone/>
              <a:defRPr>
                <a:solidFill>
                  <a:schemeClr val="bg1"/>
                </a:solidFill>
              </a:defRPr>
            </a:lvl3pPr>
            <a:lvl4pPr marL="1005840" indent="0">
              <a:buNone/>
              <a:defRPr>
                <a:solidFill>
                  <a:schemeClr val="bg1"/>
                </a:solidFill>
              </a:defRPr>
            </a:lvl4pPr>
            <a:lvl5pPr marL="1325880" indent="0">
              <a:buNone/>
              <a:defRPr>
                <a:solidFill>
                  <a:schemeClr val="bg1"/>
                </a:solidFill>
              </a:defRPr>
            </a:lvl5pPr>
          </a:lstStyle>
          <a:p>
            <a:pPr lvl="0"/>
            <a:r>
              <a:rPr lang="en-US" dirty="0"/>
              <a:t>Presenter’s Name | Presenter’s Name | Presenter’s Name</a:t>
            </a:r>
            <a:br>
              <a:rPr lang="en-US" dirty="0"/>
            </a:br>
            <a:r>
              <a:rPr lang="en-US" dirty="0"/>
              <a:t>or</a:t>
            </a:r>
          </a:p>
          <a:p>
            <a:pPr lvl="0"/>
            <a:r>
              <a:rPr lang="en-US" dirty="0"/>
              <a:t>Presenter’s Name, Title | Presenter’s Name, Title</a:t>
            </a:r>
          </a:p>
        </p:txBody>
      </p:sp>
      <p:pic>
        <p:nvPicPr>
          <p:cNvPr id="28" name="Picture 27">
            <a:extLst>
              <a:ext uri="{FF2B5EF4-FFF2-40B4-BE49-F238E27FC236}">
                <a16:creationId xmlns:a16="http://schemas.microsoft.com/office/drawing/2014/main" id="{E9D7100A-70B5-A94C-A244-0FDBF1A29F7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96230" y="2730704"/>
            <a:ext cx="1212576" cy="1039198"/>
          </a:xfrm>
          <a:prstGeom prst="rect">
            <a:avLst/>
          </a:prstGeom>
        </p:spPr>
      </p:pic>
    </p:spTree>
    <p:extLst>
      <p:ext uri="{BB962C8B-B14F-4D97-AF65-F5344CB8AC3E}">
        <p14:creationId xmlns:p14="http://schemas.microsoft.com/office/powerpoint/2010/main" val="106199392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rdered List">
    <p:spTree>
      <p:nvGrpSpPr>
        <p:cNvPr id="1" name=""/>
        <p:cNvGrpSpPr/>
        <p:nvPr/>
      </p:nvGrpSpPr>
      <p:grpSpPr>
        <a:xfrm>
          <a:off x="0" y="0"/>
          <a:ext cx="0" cy="0"/>
          <a:chOff x="0" y="0"/>
          <a:chExt cx="0" cy="0"/>
        </a:xfrm>
      </p:grpSpPr>
      <p:sp>
        <p:nvSpPr>
          <p:cNvPr id="5" name="Content"/>
          <p:cNvSpPr>
            <a:spLocks noGrp="1"/>
          </p:cNvSpPr>
          <p:nvPr>
            <p:ph sz="quarter" idx="17" hasCustomPrompt="1"/>
          </p:nvPr>
        </p:nvSpPr>
        <p:spPr>
          <a:xfrm>
            <a:off x="457200" y="980023"/>
            <a:ext cx="11338560" cy="5009297"/>
          </a:xfrm>
        </p:spPr>
        <p:txBody>
          <a:bodyPr>
            <a:normAutofit/>
          </a:bodyPr>
          <a:lstStyle>
            <a:lvl1pPr marL="457200" indent="-457200">
              <a:lnSpc>
                <a:spcPct val="105000"/>
              </a:lnSpc>
              <a:spcBef>
                <a:spcPts val="600"/>
              </a:spcBef>
              <a:buClr>
                <a:schemeClr val="tx2"/>
              </a:buClr>
              <a:buFont typeface="+mj-lt"/>
              <a:buAutoNum type="arabicPeriod"/>
              <a:defRPr sz="2000" baseline="0"/>
            </a:lvl1pPr>
            <a:lvl2pPr marL="914400" indent="-457200">
              <a:lnSpc>
                <a:spcPct val="105000"/>
              </a:lnSpc>
              <a:spcBef>
                <a:spcPts val="600"/>
              </a:spcBef>
              <a:buClr>
                <a:schemeClr val="tx2"/>
              </a:buClr>
              <a:buFont typeface="+mj-lt"/>
              <a:buAutoNum type="alphaLcPeriod"/>
              <a:defRPr sz="2000"/>
            </a:lvl2pPr>
            <a:lvl3pPr marL="1371600" indent="-457200">
              <a:lnSpc>
                <a:spcPct val="105000"/>
              </a:lnSpc>
              <a:spcBef>
                <a:spcPts val="600"/>
              </a:spcBef>
              <a:buClr>
                <a:schemeClr val="tx2"/>
              </a:buClr>
              <a:buFont typeface="+mj-lt"/>
              <a:buAutoNum type="romanLcPeriod"/>
              <a:defRPr sz="2000"/>
            </a:lvl3pPr>
            <a:lvl4pPr marL="1828800" indent="-457200">
              <a:lnSpc>
                <a:spcPct val="105000"/>
              </a:lnSpc>
              <a:spcBef>
                <a:spcPts val="600"/>
              </a:spcBef>
              <a:buClr>
                <a:schemeClr val="tx2"/>
              </a:buClr>
              <a:buSzPct val="100000"/>
              <a:buFont typeface="+mj-lt"/>
              <a:buAutoNum type="arabicParenR"/>
              <a:defRPr sz="2000"/>
            </a:lvl4pPr>
            <a:lvl5pPr marL="2286000" indent="-457200">
              <a:lnSpc>
                <a:spcPct val="105000"/>
              </a:lnSpc>
              <a:spcBef>
                <a:spcPts val="600"/>
              </a:spcBef>
              <a:buClr>
                <a:schemeClr val="tx2"/>
              </a:buClr>
              <a:buFont typeface="+mj-lt"/>
              <a:buAutoNum type="alphaLcParenR"/>
              <a:defRPr sz="2000"/>
            </a:lvl5pPr>
          </a:lstStyle>
          <a:p>
            <a:pPr lvl="0"/>
            <a:r>
              <a:rPr lang="en-US" dirty="0"/>
              <a:t>Click here to add an ordered list, or click on an icon below to add a table, graph, SmartArt object, or picture. The ordered list uses Arabic numerals for the first level, lowercase letters for the second level, and lowercase Roman numerals for the third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a:extLst>
              <a:ext uri="{FF2B5EF4-FFF2-40B4-BE49-F238E27FC236}">
                <a16:creationId xmlns:a16="http://schemas.microsoft.com/office/drawing/2014/main" id="{BFA943DE-30D8-3C44-BAD4-F714ADCDCC99}"/>
              </a:ext>
            </a:extLst>
          </p:cNvPr>
          <p:cNvSpPr>
            <a:spLocks noGrp="1"/>
          </p:cNvSpPr>
          <p:nvPr>
            <p:ph type="sldNum" sz="quarter" idx="18"/>
          </p:nvPr>
        </p:nvSpPr>
        <p:spPr/>
        <p:txBody>
          <a:bodyPr/>
          <a:lstStyle/>
          <a:p>
            <a:fld id="{58AE716E-68DD-2249-A7FA-8AEF0B14DF81}" type="slidenum">
              <a:rPr lang="en-US" smtClean="0"/>
              <a:pPr/>
              <a:t>‹#›</a:t>
            </a:fld>
            <a:endParaRPr lang="en-US" dirty="0"/>
          </a:p>
        </p:txBody>
      </p:sp>
      <p:sp>
        <p:nvSpPr>
          <p:cNvPr id="8" name="Title 7">
            <a:extLst>
              <a:ext uri="{FF2B5EF4-FFF2-40B4-BE49-F238E27FC236}">
                <a16:creationId xmlns:a16="http://schemas.microsoft.com/office/drawing/2014/main" id="{7C0178C2-F4D1-FC47-9325-665EBB4F63A3}"/>
              </a:ext>
            </a:extLst>
          </p:cNvPr>
          <p:cNvSpPr>
            <a:spLocks noGrp="1"/>
          </p:cNvSpPr>
          <p:nvPr>
            <p:ph type="title" hasCustomPrompt="1"/>
          </p:nvPr>
        </p:nvSpPr>
        <p:spPr>
          <a:xfrm>
            <a:off x="426230" y="65597"/>
            <a:ext cx="11369529" cy="518012"/>
          </a:xfrm>
        </p:spPr>
        <p:txBody>
          <a:bodyPr/>
          <a:lstStyle/>
          <a:p>
            <a:r>
              <a:rPr lang="en-US" dirty="0"/>
              <a:t>Ordered List Layout</a:t>
            </a:r>
          </a:p>
        </p:txBody>
      </p:sp>
    </p:spTree>
    <p:extLst>
      <p:ext uri="{BB962C8B-B14F-4D97-AF65-F5344CB8AC3E}">
        <p14:creationId xmlns:p14="http://schemas.microsoft.com/office/powerpoint/2010/main" val="21135152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Ordered List">
    <p:spTree>
      <p:nvGrpSpPr>
        <p:cNvPr id="1" name=""/>
        <p:cNvGrpSpPr/>
        <p:nvPr/>
      </p:nvGrpSpPr>
      <p:grpSpPr>
        <a:xfrm>
          <a:off x="0" y="0"/>
          <a:ext cx="0" cy="0"/>
          <a:chOff x="0" y="0"/>
          <a:chExt cx="0" cy="0"/>
        </a:xfrm>
      </p:grpSpPr>
      <p:sp>
        <p:nvSpPr>
          <p:cNvPr id="14" name="Left Content"/>
          <p:cNvSpPr>
            <a:spLocks noGrp="1"/>
          </p:cNvSpPr>
          <p:nvPr>
            <p:ph sz="quarter" idx="18" hasCustomPrompt="1"/>
          </p:nvPr>
        </p:nvSpPr>
        <p:spPr>
          <a:xfrm>
            <a:off x="457200" y="980023"/>
            <a:ext cx="5568696" cy="5009297"/>
          </a:xfrm>
        </p:spPr>
        <p:txBody>
          <a:bodyPr>
            <a:normAutofit/>
          </a:bodyPr>
          <a:lstStyle>
            <a:lvl1pPr marL="457200" indent="-457200">
              <a:lnSpc>
                <a:spcPct val="105000"/>
              </a:lnSpc>
              <a:spcBef>
                <a:spcPts val="600"/>
              </a:spcBef>
              <a:buClr>
                <a:schemeClr val="tx1"/>
              </a:buClr>
              <a:buFont typeface="+mj-lt"/>
              <a:buAutoNum type="arabicPeriod"/>
              <a:defRPr sz="2000"/>
            </a:lvl1pPr>
            <a:lvl2pPr marL="914400" indent="-457200">
              <a:lnSpc>
                <a:spcPct val="105000"/>
              </a:lnSpc>
              <a:spcBef>
                <a:spcPts val="600"/>
              </a:spcBef>
              <a:buClr>
                <a:schemeClr val="tx1"/>
              </a:buClr>
              <a:buFont typeface="+mj-lt"/>
              <a:buAutoNum type="alphaLcPeriod"/>
              <a:defRPr sz="2000"/>
            </a:lvl2pPr>
            <a:lvl3pPr marL="1371600" indent="-457200">
              <a:lnSpc>
                <a:spcPct val="105000"/>
              </a:lnSpc>
              <a:spcBef>
                <a:spcPts val="600"/>
              </a:spcBef>
              <a:buClr>
                <a:schemeClr val="tx1"/>
              </a:buClr>
              <a:buFont typeface="+mj-lt"/>
              <a:buAutoNum type="romanLcPeriod"/>
              <a:defRPr sz="2000"/>
            </a:lvl3pPr>
            <a:lvl4pPr marL="1828800" indent="-457200">
              <a:lnSpc>
                <a:spcPct val="105000"/>
              </a:lnSpc>
              <a:spcBef>
                <a:spcPts val="600"/>
              </a:spcBef>
              <a:buClr>
                <a:schemeClr val="tx1"/>
              </a:buClr>
              <a:buSzPct val="100000"/>
              <a:buFont typeface="+mj-lt"/>
              <a:buAutoNum type="arabicParenR"/>
              <a:defRPr sz="2000"/>
            </a:lvl4pPr>
            <a:lvl5pPr marL="2286000" indent="-457200">
              <a:lnSpc>
                <a:spcPct val="105000"/>
              </a:lnSpc>
              <a:spcBef>
                <a:spcPts val="600"/>
              </a:spcBef>
              <a:buClr>
                <a:schemeClr val="tx1"/>
              </a:buClr>
              <a:buFont typeface="+mj-lt"/>
              <a:buAutoNum type="alphaLcParenR"/>
              <a:defRPr sz="2000"/>
            </a:lvl5pPr>
          </a:lstStyle>
          <a:p>
            <a:pPr lvl="0"/>
            <a:r>
              <a:rPr lang="en-US" dirty="0"/>
              <a:t>Click here to add an ordered list, or click on an icon below to add a table, graph, SmartArt object, or picture.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Right Content"/>
          <p:cNvSpPr>
            <a:spLocks noGrp="1"/>
          </p:cNvSpPr>
          <p:nvPr>
            <p:ph sz="quarter" idx="19" hasCustomPrompt="1"/>
          </p:nvPr>
        </p:nvSpPr>
        <p:spPr>
          <a:xfrm>
            <a:off x="6227064" y="980023"/>
            <a:ext cx="5568696" cy="5009297"/>
          </a:xfrm>
        </p:spPr>
        <p:txBody>
          <a:bodyPr>
            <a:normAutofit/>
          </a:bodyPr>
          <a:lstStyle>
            <a:lvl1pPr marL="457200" indent="-457200">
              <a:lnSpc>
                <a:spcPct val="105000"/>
              </a:lnSpc>
              <a:spcBef>
                <a:spcPts val="600"/>
              </a:spcBef>
              <a:buClr>
                <a:schemeClr val="tx1"/>
              </a:buClr>
              <a:buFont typeface="+mj-lt"/>
              <a:buAutoNum type="arabicPeriod"/>
              <a:defRPr sz="2000"/>
            </a:lvl1pPr>
            <a:lvl2pPr marL="914400" indent="-457200">
              <a:lnSpc>
                <a:spcPct val="105000"/>
              </a:lnSpc>
              <a:spcBef>
                <a:spcPts val="600"/>
              </a:spcBef>
              <a:buClr>
                <a:schemeClr val="tx1"/>
              </a:buClr>
              <a:buFont typeface="+mj-lt"/>
              <a:buAutoNum type="alphaLcPeriod"/>
              <a:defRPr sz="2000"/>
            </a:lvl2pPr>
            <a:lvl3pPr marL="1371600" indent="-457200">
              <a:lnSpc>
                <a:spcPct val="105000"/>
              </a:lnSpc>
              <a:spcBef>
                <a:spcPts val="600"/>
              </a:spcBef>
              <a:buClr>
                <a:schemeClr val="tx1"/>
              </a:buClr>
              <a:buFont typeface="+mj-lt"/>
              <a:buAutoNum type="romanLcPeriod"/>
              <a:defRPr sz="2000"/>
            </a:lvl3pPr>
            <a:lvl4pPr marL="1828800" indent="-457200">
              <a:lnSpc>
                <a:spcPct val="105000"/>
              </a:lnSpc>
              <a:spcBef>
                <a:spcPts val="600"/>
              </a:spcBef>
              <a:buClr>
                <a:schemeClr val="tx1"/>
              </a:buClr>
              <a:buSzPct val="100000"/>
              <a:buFont typeface="+mj-lt"/>
              <a:buAutoNum type="arabicParenR"/>
              <a:defRPr sz="2000"/>
            </a:lvl4pPr>
            <a:lvl5pPr marL="2286000" indent="-457200">
              <a:lnSpc>
                <a:spcPct val="105000"/>
              </a:lnSpc>
              <a:spcBef>
                <a:spcPts val="600"/>
              </a:spcBef>
              <a:buClr>
                <a:schemeClr val="tx1"/>
              </a:buClr>
              <a:buFont typeface="+mj-lt"/>
              <a:buAutoNum type="alphaLcParenR"/>
              <a:defRPr sz="2000"/>
            </a:lvl5pPr>
          </a:lstStyle>
          <a:p>
            <a:pPr lvl="0"/>
            <a:r>
              <a:rPr lang="en-US" dirty="0"/>
              <a:t>Click here to add an ordered list, or click on an icon below to add a table, graph, SmartArt object, or picture.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a:extLst>
              <a:ext uri="{FF2B5EF4-FFF2-40B4-BE49-F238E27FC236}">
                <a16:creationId xmlns:a16="http://schemas.microsoft.com/office/drawing/2014/main" id="{21920307-3693-814B-9504-81A5CEE2BCA7}"/>
              </a:ext>
            </a:extLst>
          </p:cNvPr>
          <p:cNvSpPr>
            <a:spLocks noGrp="1"/>
          </p:cNvSpPr>
          <p:nvPr>
            <p:ph type="sldNum" sz="quarter" idx="20"/>
          </p:nvPr>
        </p:nvSpPr>
        <p:spPr/>
        <p:txBody>
          <a:bodyPr/>
          <a:lstStyle/>
          <a:p>
            <a:fld id="{58AE716E-68DD-2249-A7FA-8AEF0B14DF81}" type="slidenum">
              <a:rPr lang="en-US" smtClean="0"/>
              <a:pPr/>
              <a:t>‹#›</a:t>
            </a:fld>
            <a:endParaRPr lang="en-US" dirty="0"/>
          </a:p>
        </p:txBody>
      </p:sp>
      <p:sp>
        <p:nvSpPr>
          <p:cNvPr id="5" name="Title 4">
            <a:extLst>
              <a:ext uri="{FF2B5EF4-FFF2-40B4-BE49-F238E27FC236}">
                <a16:creationId xmlns:a16="http://schemas.microsoft.com/office/drawing/2014/main" id="{DFB739CD-B3C5-CB47-AD1D-4BCB9FD362CC}"/>
              </a:ext>
            </a:extLst>
          </p:cNvPr>
          <p:cNvSpPr>
            <a:spLocks noGrp="1"/>
          </p:cNvSpPr>
          <p:nvPr>
            <p:ph type="title" hasCustomPrompt="1"/>
          </p:nvPr>
        </p:nvSpPr>
        <p:spPr>
          <a:xfrm>
            <a:off x="426230" y="65597"/>
            <a:ext cx="11369529" cy="518012"/>
          </a:xfrm>
        </p:spPr>
        <p:txBody>
          <a:bodyPr/>
          <a:lstStyle/>
          <a:p>
            <a:r>
              <a:rPr lang="en-US" dirty="0"/>
              <a:t>Two Content Ordered List Layout</a:t>
            </a:r>
          </a:p>
        </p:txBody>
      </p:sp>
    </p:spTree>
    <p:extLst>
      <p:ext uri="{BB962C8B-B14F-4D97-AF65-F5344CB8AC3E}">
        <p14:creationId xmlns:p14="http://schemas.microsoft.com/office/powerpoint/2010/main" val="33935258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Photo Right">
    <p:spTree>
      <p:nvGrpSpPr>
        <p:cNvPr id="1" name=""/>
        <p:cNvGrpSpPr/>
        <p:nvPr/>
      </p:nvGrpSpPr>
      <p:grpSpPr>
        <a:xfrm>
          <a:off x="0" y="0"/>
          <a:ext cx="0" cy="0"/>
          <a:chOff x="0" y="0"/>
          <a:chExt cx="0" cy="0"/>
        </a:xfrm>
      </p:grpSpPr>
      <p:sp>
        <p:nvSpPr>
          <p:cNvPr id="19" name="grey box">
            <a:extLst>
              <a:ext uri="{FF2B5EF4-FFF2-40B4-BE49-F238E27FC236}">
                <a16:creationId xmlns:a16="http://schemas.microsoft.com/office/drawing/2014/main" id="{A0108988-471C-AC44-89A7-198C88D416B1}"/>
              </a:ext>
            </a:extLst>
          </p:cNvPr>
          <p:cNvSpPr/>
          <p:nvPr userDrawn="1"/>
        </p:nvSpPr>
        <p:spPr>
          <a:xfrm>
            <a:off x="-979" y="0"/>
            <a:ext cx="6096000" cy="6858000"/>
          </a:xfrm>
          <a:prstGeom prst="rect">
            <a:avLst/>
          </a:prstGeom>
          <a:solidFill>
            <a:srgbClr val="2C9ED9">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latin typeface="Calibri"/>
            </a:endParaRPr>
          </a:p>
        </p:txBody>
      </p:sp>
      <p:grpSp>
        <p:nvGrpSpPr>
          <p:cNvPr id="10" name="Group 9">
            <a:extLst>
              <a:ext uri="{FF2B5EF4-FFF2-40B4-BE49-F238E27FC236}">
                <a16:creationId xmlns:a16="http://schemas.microsoft.com/office/drawing/2014/main" id="{FFFADB4B-37BB-0241-8746-C5816773B9B0}"/>
              </a:ext>
            </a:extLst>
          </p:cNvPr>
          <p:cNvGrpSpPr/>
          <p:nvPr userDrawn="1"/>
        </p:nvGrpSpPr>
        <p:grpSpPr>
          <a:xfrm>
            <a:off x="0" y="6240306"/>
            <a:ext cx="12192000" cy="632182"/>
            <a:chOff x="0" y="6225818"/>
            <a:chExt cx="9144000" cy="632182"/>
          </a:xfrm>
        </p:grpSpPr>
        <p:sp>
          <p:nvSpPr>
            <p:cNvPr id="11" name="Rectangle 10">
              <a:extLst>
                <a:ext uri="{FF2B5EF4-FFF2-40B4-BE49-F238E27FC236}">
                  <a16:creationId xmlns:a16="http://schemas.microsoft.com/office/drawing/2014/main" id="{386A22AF-67D5-F543-A159-755B8EF4003D}"/>
                </a:ext>
              </a:extLst>
            </p:cNvPr>
            <p:cNvSpPr/>
            <p:nvPr userDrawn="1"/>
          </p:nvSpPr>
          <p:spPr>
            <a:xfrm>
              <a:off x="0" y="6225818"/>
              <a:ext cx="9144000" cy="130601"/>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2" name="Rectangle 11">
              <a:extLst>
                <a:ext uri="{FF2B5EF4-FFF2-40B4-BE49-F238E27FC236}">
                  <a16:creationId xmlns:a16="http://schemas.microsoft.com/office/drawing/2014/main" id="{6158D77B-D1A8-0C40-85E3-DA8A6FA37D09}"/>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52" name="Text Placeholder 9"/>
          <p:cNvSpPr>
            <a:spLocks noGrp="1"/>
          </p:cNvSpPr>
          <p:nvPr userDrawn="1">
            <p:ph type="body" sz="quarter" idx="13"/>
          </p:nvPr>
        </p:nvSpPr>
        <p:spPr>
          <a:xfrm>
            <a:off x="436255" y="965535"/>
            <a:ext cx="5257800" cy="5111608"/>
          </a:xfrm>
          <a:noFill/>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3" name="Content Placeholder 3"/>
          <p:cNvSpPr>
            <a:spLocks noGrp="1"/>
          </p:cNvSpPr>
          <p:nvPr userDrawn="1">
            <p:ph sz="half" idx="2" hasCustomPrompt="1"/>
          </p:nvPr>
        </p:nvSpPr>
        <p:spPr>
          <a:xfrm>
            <a:off x="6092952" y="1"/>
            <a:ext cx="6099048" cy="6077143"/>
          </a:xfrm>
          <a:noFill/>
        </p:spPr>
        <p:txBody>
          <a:bodyPr lIns="228600" tIns="228600" rIns="228600" bIns="228600"/>
          <a:lstStyle>
            <a:lvl1pPr marL="0" indent="0">
              <a:buNone/>
              <a:defRPr/>
            </a:lvl1pPr>
          </a:lstStyle>
          <a:p>
            <a:pPr lvl="0"/>
            <a:r>
              <a:rPr lang="en-US" dirty="0"/>
              <a:t>Click on an icon below to add a table, graph, SmartArt object, or picture.</a:t>
            </a:r>
          </a:p>
        </p:txBody>
      </p:sp>
      <p:sp>
        <p:nvSpPr>
          <p:cNvPr id="2" name="Slide Number Placeholder 1">
            <a:extLst>
              <a:ext uri="{FF2B5EF4-FFF2-40B4-BE49-F238E27FC236}">
                <a16:creationId xmlns:a16="http://schemas.microsoft.com/office/drawing/2014/main" id="{8506D32C-8B41-214B-9C51-5FF5A640C4D2}"/>
              </a:ext>
            </a:extLst>
          </p:cNvPr>
          <p:cNvSpPr>
            <a:spLocks noGrp="1"/>
          </p:cNvSpPr>
          <p:nvPr>
            <p:ph type="sldNum" sz="quarter" idx="14"/>
          </p:nvPr>
        </p:nvSpPr>
        <p:spPr/>
        <p:txBody>
          <a:bodyPr/>
          <a:lstStyle/>
          <a:p>
            <a:fld id="{58AE716E-68DD-2249-A7FA-8AEF0B14DF81}" type="slidenum">
              <a:rPr lang="en-US" smtClean="0"/>
              <a:pPr/>
              <a:t>‹#›</a:t>
            </a:fld>
            <a:endParaRPr lang="en-US" dirty="0"/>
          </a:p>
        </p:txBody>
      </p:sp>
      <p:sp>
        <p:nvSpPr>
          <p:cNvPr id="15" name="Rectangle 14">
            <a:extLst>
              <a:ext uri="{FF2B5EF4-FFF2-40B4-BE49-F238E27FC236}">
                <a16:creationId xmlns:a16="http://schemas.microsoft.com/office/drawing/2014/main" id="{C6A3EB17-D923-E940-979E-0234E147BEB1}"/>
              </a:ext>
            </a:extLst>
          </p:cNvPr>
          <p:cNvSpPr/>
          <p:nvPr userDrawn="1"/>
        </p:nvSpPr>
        <p:spPr>
          <a:xfrm>
            <a:off x="0" y="6240306"/>
            <a:ext cx="6096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4" name="Title 3">
            <a:extLst>
              <a:ext uri="{FF2B5EF4-FFF2-40B4-BE49-F238E27FC236}">
                <a16:creationId xmlns:a16="http://schemas.microsoft.com/office/drawing/2014/main" id="{893F56CF-BA22-AD41-BE10-25F388A6A393}"/>
              </a:ext>
            </a:extLst>
          </p:cNvPr>
          <p:cNvSpPr>
            <a:spLocks noGrp="1"/>
          </p:cNvSpPr>
          <p:nvPr>
            <p:ph type="title" hasCustomPrompt="1"/>
          </p:nvPr>
        </p:nvSpPr>
        <p:spPr>
          <a:xfrm>
            <a:off x="426231" y="35780"/>
            <a:ext cx="5257800" cy="518012"/>
          </a:xfrm>
        </p:spPr>
        <p:txBody>
          <a:bodyPr/>
          <a:lstStyle>
            <a:lvl1pPr>
              <a:defRPr>
                <a:solidFill>
                  <a:schemeClr val="tx1"/>
                </a:solidFill>
              </a:defRPr>
            </a:lvl1pPr>
          </a:lstStyle>
          <a:p>
            <a:r>
              <a:rPr lang="en-US" dirty="0"/>
              <a:t>Photo Right</a:t>
            </a:r>
          </a:p>
        </p:txBody>
      </p:sp>
      <p:pic>
        <p:nvPicPr>
          <p:cNvPr id="18" name="Picture 17" descr="A picture containing drawing&#10;&#10;Description automatically generated">
            <a:extLst>
              <a:ext uri="{FF2B5EF4-FFF2-40B4-BE49-F238E27FC236}">
                <a16:creationId xmlns:a16="http://schemas.microsoft.com/office/drawing/2014/main" id="{8C0B5C6E-8E1D-6047-BF30-5804530ADCE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11673008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Photo Left">
    <p:spTree>
      <p:nvGrpSpPr>
        <p:cNvPr id="1" name=""/>
        <p:cNvGrpSpPr/>
        <p:nvPr/>
      </p:nvGrpSpPr>
      <p:grpSpPr>
        <a:xfrm>
          <a:off x="0" y="0"/>
          <a:ext cx="0" cy="0"/>
          <a:chOff x="0" y="0"/>
          <a:chExt cx="0" cy="0"/>
        </a:xfrm>
      </p:grpSpPr>
      <p:sp>
        <p:nvSpPr>
          <p:cNvPr id="21" name="grey box">
            <a:extLst>
              <a:ext uri="{FF2B5EF4-FFF2-40B4-BE49-F238E27FC236}">
                <a16:creationId xmlns:a16="http://schemas.microsoft.com/office/drawing/2014/main" id="{F9756E41-F116-3E49-9C17-49D68C7EA8F4}"/>
              </a:ext>
            </a:extLst>
          </p:cNvPr>
          <p:cNvSpPr/>
          <p:nvPr userDrawn="1"/>
        </p:nvSpPr>
        <p:spPr>
          <a:xfrm>
            <a:off x="6098069" y="0"/>
            <a:ext cx="6093931" cy="6858000"/>
          </a:xfrm>
          <a:prstGeom prst="rect">
            <a:avLst/>
          </a:prstGeom>
          <a:solidFill>
            <a:srgbClr val="2C9ED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latin typeface="Calibri"/>
            </a:endParaRPr>
          </a:p>
        </p:txBody>
      </p:sp>
      <p:grpSp>
        <p:nvGrpSpPr>
          <p:cNvPr id="11" name="Group 10">
            <a:extLst>
              <a:ext uri="{FF2B5EF4-FFF2-40B4-BE49-F238E27FC236}">
                <a16:creationId xmlns:a16="http://schemas.microsoft.com/office/drawing/2014/main" id="{32BC42CD-7906-6A4D-93C6-A9904E69CA44}"/>
              </a:ext>
            </a:extLst>
          </p:cNvPr>
          <p:cNvGrpSpPr/>
          <p:nvPr userDrawn="1"/>
        </p:nvGrpSpPr>
        <p:grpSpPr>
          <a:xfrm>
            <a:off x="0" y="6242016"/>
            <a:ext cx="12192000" cy="637498"/>
            <a:chOff x="0" y="6220502"/>
            <a:chExt cx="9144000" cy="637498"/>
          </a:xfrm>
        </p:grpSpPr>
        <p:sp>
          <p:nvSpPr>
            <p:cNvPr id="13" name="Rectangle 12">
              <a:extLst>
                <a:ext uri="{FF2B5EF4-FFF2-40B4-BE49-F238E27FC236}">
                  <a16:creationId xmlns:a16="http://schemas.microsoft.com/office/drawing/2014/main" id="{831BBD1C-42DD-2B4D-8247-369BFA6F68FB}"/>
                </a:ext>
              </a:extLst>
            </p:cNvPr>
            <p:cNvSpPr/>
            <p:nvPr userDrawn="1"/>
          </p:nvSpPr>
          <p:spPr>
            <a:xfrm>
              <a:off x="0" y="6220502"/>
              <a:ext cx="9144000" cy="130601"/>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4" name="Rectangle 13">
              <a:extLst>
                <a:ext uri="{FF2B5EF4-FFF2-40B4-BE49-F238E27FC236}">
                  <a16:creationId xmlns:a16="http://schemas.microsoft.com/office/drawing/2014/main" id="{F97C8E63-2AE0-7941-9205-AA818AB610C7}"/>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4" name="Content Placeholder 3"/>
          <p:cNvSpPr>
            <a:spLocks noGrp="1"/>
          </p:cNvSpPr>
          <p:nvPr userDrawn="1">
            <p:ph sz="half" idx="2" hasCustomPrompt="1"/>
          </p:nvPr>
        </p:nvSpPr>
        <p:spPr>
          <a:xfrm>
            <a:off x="0" y="0"/>
            <a:ext cx="6099048" cy="6242016"/>
          </a:xfrm>
          <a:noFill/>
        </p:spPr>
        <p:txBody>
          <a:bodyPr lIns="228600" tIns="228600" rIns="228600" bIns="228600"/>
          <a:lstStyle>
            <a:lvl1pPr marL="0" indent="0">
              <a:buNone/>
              <a:defRPr/>
            </a:lvl1pPr>
          </a:lstStyle>
          <a:p>
            <a:pPr lvl="0"/>
            <a:r>
              <a:rPr lang="en-US" dirty="0"/>
              <a:t>Click on an icon below to add a table, graph, SmartArt object, or picture.</a:t>
            </a:r>
          </a:p>
        </p:txBody>
      </p:sp>
      <p:sp>
        <p:nvSpPr>
          <p:cNvPr id="3" name="Slide Number Placeholder 2">
            <a:extLst>
              <a:ext uri="{FF2B5EF4-FFF2-40B4-BE49-F238E27FC236}">
                <a16:creationId xmlns:a16="http://schemas.microsoft.com/office/drawing/2014/main" id="{00224664-29C8-434F-915D-833F29D79ADB}"/>
              </a:ext>
            </a:extLst>
          </p:cNvPr>
          <p:cNvSpPr>
            <a:spLocks noGrp="1"/>
          </p:cNvSpPr>
          <p:nvPr>
            <p:ph type="sldNum" sz="quarter" idx="14"/>
          </p:nvPr>
        </p:nvSpPr>
        <p:spPr/>
        <p:txBody>
          <a:bodyPr/>
          <a:lstStyle/>
          <a:p>
            <a:fld id="{58AE716E-68DD-2249-A7FA-8AEF0B14DF81}" type="slidenum">
              <a:rPr lang="en-US" smtClean="0"/>
              <a:pPr/>
              <a:t>‹#›</a:t>
            </a:fld>
            <a:endParaRPr lang="en-US" dirty="0"/>
          </a:p>
        </p:txBody>
      </p:sp>
      <p:sp>
        <p:nvSpPr>
          <p:cNvPr id="12" name="Rectangle 11">
            <a:extLst>
              <a:ext uri="{FF2B5EF4-FFF2-40B4-BE49-F238E27FC236}">
                <a16:creationId xmlns:a16="http://schemas.microsoft.com/office/drawing/2014/main" id="{0DA4C9DB-0D9F-9448-A75A-0A0DE6C215D5}"/>
              </a:ext>
            </a:extLst>
          </p:cNvPr>
          <p:cNvSpPr/>
          <p:nvPr userDrawn="1"/>
        </p:nvSpPr>
        <p:spPr>
          <a:xfrm>
            <a:off x="6096000" y="6218925"/>
            <a:ext cx="6096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6" name="Text Placeholder 9">
            <a:extLst>
              <a:ext uri="{FF2B5EF4-FFF2-40B4-BE49-F238E27FC236}">
                <a16:creationId xmlns:a16="http://schemas.microsoft.com/office/drawing/2014/main" id="{759D2715-D0F6-BD45-BA81-372108EF4936}"/>
              </a:ext>
            </a:extLst>
          </p:cNvPr>
          <p:cNvSpPr>
            <a:spLocks noGrp="1"/>
          </p:cNvSpPr>
          <p:nvPr>
            <p:ph type="body" sz="quarter" idx="15"/>
          </p:nvPr>
        </p:nvSpPr>
        <p:spPr>
          <a:xfrm>
            <a:off x="6521636" y="969275"/>
            <a:ext cx="5257800" cy="5107869"/>
          </a:xfrm>
          <a:noFill/>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a:extLst>
              <a:ext uri="{FF2B5EF4-FFF2-40B4-BE49-F238E27FC236}">
                <a16:creationId xmlns:a16="http://schemas.microsoft.com/office/drawing/2014/main" id="{033D62F8-7754-154B-8C7D-DF2AB0082BB4}"/>
              </a:ext>
            </a:extLst>
          </p:cNvPr>
          <p:cNvSpPr>
            <a:spLocks noGrp="1"/>
          </p:cNvSpPr>
          <p:nvPr>
            <p:ph type="title" hasCustomPrompt="1"/>
          </p:nvPr>
        </p:nvSpPr>
        <p:spPr>
          <a:xfrm>
            <a:off x="6513087" y="35780"/>
            <a:ext cx="5249251" cy="518012"/>
          </a:xfrm>
        </p:spPr>
        <p:txBody>
          <a:bodyPr/>
          <a:lstStyle>
            <a:lvl1pPr>
              <a:defRPr>
                <a:solidFill>
                  <a:schemeClr val="tx1"/>
                </a:solidFill>
              </a:defRPr>
            </a:lvl1pPr>
          </a:lstStyle>
          <a:p>
            <a:r>
              <a:rPr lang="en-US" dirty="0"/>
              <a:t>Photo Left</a:t>
            </a:r>
          </a:p>
        </p:txBody>
      </p:sp>
      <p:pic>
        <p:nvPicPr>
          <p:cNvPr id="24" name="Picture 23" descr="A picture containing drawing&#10;&#10;Description automatically generated">
            <a:extLst>
              <a:ext uri="{FF2B5EF4-FFF2-40B4-BE49-F238E27FC236}">
                <a16:creationId xmlns:a16="http://schemas.microsoft.com/office/drawing/2014/main" id="{5FC37F2C-A87F-B746-9223-2C1EC3A34A8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36599183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Full-bleed photo">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12192000" cy="6858000"/>
          </a:xfrm>
        </p:spPr>
        <p:txBody>
          <a:bodyPr/>
          <a:lstStyle>
            <a:lvl1pPr marL="0" indent="0">
              <a:buNone/>
              <a:defRPr/>
            </a:lvl1pPr>
          </a:lstStyle>
          <a:p>
            <a:r>
              <a:rPr lang="en-US" dirty="0"/>
              <a:t>Full-Bleed Photo layout. Click on the icon at the center of the slide to add a picture.</a:t>
            </a:r>
          </a:p>
        </p:txBody>
      </p:sp>
      <p:sp>
        <p:nvSpPr>
          <p:cNvPr id="2" name="Title 1"/>
          <p:cNvSpPr>
            <a:spLocks noGrp="1"/>
          </p:cNvSpPr>
          <p:nvPr>
            <p:ph type="title" hasCustomPrompt="1"/>
          </p:nvPr>
        </p:nvSpPr>
        <p:spPr>
          <a:xfrm>
            <a:off x="0" y="-1208580"/>
            <a:ext cx="11338560" cy="1107996"/>
          </a:xfrm>
          <a:prstGeom prst="rect">
            <a:avLst/>
          </a:prstGeom>
        </p:spPr>
        <p:txBody>
          <a:bodyPr>
            <a:spAutoFit/>
          </a:bodyPr>
          <a:lstStyle>
            <a:lvl1pPr>
              <a:defRPr kumimoji="0" lang="en-US" sz="2400" b="0" i="0" u="none" strike="noStrike" kern="1200" cap="none" spc="0" normalizeH="0" baseline="0" noProof="0" smtClean="0">
                <a:ln>
                  <a:noFill/>
                </a:ln>
                <a:solidFill>
                  <a:srgbClr val="595959"/>
                </a:solidFill>
                <a:effectLst/>
                <a:uLnTx/>
                <a:uFillTx/>
                <a:cs typeface="Calibri"/>
              </a:defRPr>
            </a:lvl1pPr>
          </a:lstStyle>
          <a:p>
            <a:r>
              <a:rPr kumimoji="0" lang="en-US" sz="2400" b="0" i="0" u="none" strike="noStrike" kern="1200" cap="none" spc="0" normalizeH="0" baseline="0" noProof="0" dirty="0">
                <a:ln>
                  <a:noFill/>
                </a:ln>
                <a:solidFill>
                  <a:srgbClr val="595959"/>
                </a:solidFill>
                <a:effectLst/>
                <a:uLnTx/>
                <a:uFillTx/>
                <a:latin typeface="+mj-lt"/>
                <a:cs typeface="Calibri"/>
              </a:rPr>
              <a:t>Slide Title Placeholder. </a:t>
            </a:r>
            <a:br>
              <a:rPr kumimoji="0" lang="en-US" sz="2400" b="0" i="0" u="none" strike="noStrike" kern="1200" cap="none" spc="0" normalizeH="0" baseline="0" noProof="0" dirty="0">
                <a:ln>
                  <a:noFill/>
                </a:ln>
                <a:solidFill>
                  <a:srgbClr val="595959"/>
                </a:solidFill>
                <a:effectLst/>
                <a:uLnTx/>
                <a:uFillTx/>
                <a:latin typeface="+mj-lt"/>
                <a:cs typeface="Calibri"/>
              </a:rPr>
            </a:br>
            <a:r>
              <a:rPr kumimoji="0" lang="en-US" sz="2400" b="0" i="0" u="none" strike="noStrike" kern="1200" cap="none" spc="0" normalizeH="0" baseline="0" noProof="0" dirty="0">
                <a:ln>
                  <a:noFill/>
                </a:ln>
                <a:solidFill>
                  <a:srgbClr val="595959"/>
                </a:solidFill>
                <a:effectLst/>
                <a:uLnTx/>
                <a:uFillTx/>
                <a:latin typeface="+mj-lt"/>
                <a:cs typeface="Calibri"/>
              </a:rPr>
              <a:t>This slide title will not appear in slide presentations. It fulfills the Section 508 requirement that every slide has a unique slide title.</a:t>
            </a:r>
            <a:endParaRPr lang="en-US" dirty="0"/>
          </a:p>
        </p:txBody>
      </p:sp>
    </p:spTree>
    <p:extLst>
      <p:ext uri="{BB962C8B-B14F-4D97-AF65-F5344CB8AC3E}">
        <p14:creationId xmlns:p14="http://schemas.microsoft.com/office/powerpoint/2010/main" val="24329688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656E5A0-0247-1E47-BEE1-6D5715DD596F}"/>
              </a:ext>
            </a:extLst>
          </p:cNvPr>
          <p:cNvSpPr>
            <a:spLocks noGrp="1"/>
          </p:cNvSpPr>
          <p:nvPr>
            <p:ph type="sldNum" sz="quarter" idx="14"/>
          </p:nvPr>
        </p:nvSpPr>
        <p:spPr/>
        <p:txBody>
          <a:bodyPr/>
          <a:lstStyle/>
          <a:p>
            <a:fld id="{58AE716E-68DD-2249-A7FA-8AEF0B14DF81}" type="slidenum">
              <a:rPr lang="en-US" smtClean="0"/>
              <a:pPr/>
              <a:t>‹#›</a:t>
            </a:fld>
            <a:endParaRPr lang="en-US" dirty="0"/>
          </a:p>
        </p:txBody>
      </p:sp>
      <p:sp>
        <p:nvSpPr>
          <p:cNvPr id="5" name="Title 4">
            <a:extLst>
              <a:ext uri="{FF2B5EF4-FFF2-40B4-BE49-F238E27FC236}">
                <a16:creationId xmlns:a16="http://schemas.microsoft.com/office/drawing/2014/main" id="{045BA458-90C4-F74B-AE2A-4AF25227E417}"/>
              </a:ext>
            </a:extLst>
          </p:cNvPr>
          <p:cNvSpPr>
            <a:spLocks noGrp="1"/>
          </p:cNvSpPr>
          <p:nvPr>
            <p:ph type="title" hasCustomPrompt="1"/>
          </p:nvPr>
        </p:nvSpPr>
        <p:spPr>
          <a:xfrm>
            <a:off x="426230" y="65597"/>
            <a:ext cx="11369529" cy="518012"/>
          </a:xfrm>
        </p:spPr>
        <p:txBody>
          <a:bodyPr/>
          <a:lstStyle/>
          <a:p>
            <a:r>
              <a:rPr lang="en-US" dirty="0"/>
              <a:t>References</a:t>
            </a:r>
          </a:p>
        </p:txBody>
      </p:sp>
      <p:sp>
        <p:nvSpPr>
          <p:cNvPr id="13" name="Content">
            <a:extLst>
              <a:ext uri="{FF2B5EF4-FFF2-40B4-BE49-F238E27FC236}">
                <a16:creationId xmlns:a16="http://schemas.microsoft.com/office/drawing/2014/main" id="{EECC0F94-EA13-EC4B-8223-4326E5F5AC8C}"/>
              </a:ext>
            </a:extLst>
          </p:cNvPr>
          <p:cNvSpPr>
            <a:spLocks noGrp="1"/>
          </p:cNvSpPr>
          <p:nvPr>
            <p:ph type="body" sz="quarter" idx="13" hasCustomPrompt="1"/>
          </p:nvPr>
        </p:nvSpPr>
        <p:spPr>
          <a:xfrm>
            <a:off x="457200" y="1143001"/>
            <a:ext cx="11338560" cy="4581939"/>
          </a:xfrm>
        </p:spPr>
        <p:txBody>
          <a:bodyPr>
            <a:noAutofit/>
          </a:bodyPr>
          <a:lstStyle>
            <a:lvl1pPr marL="457200" indent="-457200">
              <a:lnSpc>
                <a:spcPct val="100000"/>
              </a:lnSpc>
              <a:spcBef>
                <a:spcPts val="1800"/>
              </a:spcBef>
              <a:buNone/>
              <a:defRPr sz="1800" i="0" baseline="0">
                <a:solidFill>
                  <a:schemeClr val="tx1"/>
                </a:solidFill>
              </a:defRPr>
            </a:lvl1pPr>
            <a:lvl2pPr>
              <a:defRPr sz="1800"/>
            </a:lvl2pPr>
            <a:lvl3pPr>
              <a:defRPr sz="1800"/>
            </a:lvl3pPr>
            <a:lvl4pPr>
              <a:defRPr sz="1800"/>
            </a:lvl4pPr>
            <a:lvl5pPr>
              <a:defRPr sz="1800"/>
            </a:lvl5pPr>
          </a:lstStyle>
          <a:p>
            <a:pPr marL="457200"/>
            <a:r>
              <a:rPr lang="en-US" dirty="0"/>
              <a:t>References are 18 point with a 0.5” hanging indent and follow APA 6th Edition guidelines.</a:t>
            </a:r>
          </a:p>
          <a:p>
            <a:pPr marL="457200"/>
            <a:r>
              <a:rPr lang="en-US" dirty="0" err="1"/>
              <a:t>Hanushek</a:t>
            </a:r>
            <a:r>
              <a:rPr lang="en-US" dirty="0"/>
              <a:t>, E. A., &amp; Haycock, K. (2010). An effective teacher in every classroom: A lofty goal, but how to do it? </a:t>
            </a:r>
            <a:r>
              <a:rPr lang="en-US" i="1" dirty="0"/>
              <a:t>Education Next, 10</a:t>
            </a:r>
            <a:r>
              <a:rPr lang="en-US" dirty="0"/>
              <a:t>(3), 47–52.</a:t>
            </a:r>
          </a:p>
          <a:p>
            <a:pPr marL="457200"/>
            <a:r>
              <a:rPr lang="en-US" dirty="0" err="1"/>
              <a:t>Hanushek</a:t>
            </a:r>
            <a:r>
              <a:rPr lang="en-US" dirty="0"/>
              <a:t>, E. A., &amp; </a:t>
            </a:r>
            <a:r>
              <a:rPr lang="en-US" dirty="0" err="1"/>
              <a:t>Rivkin</a:t>
            </a:r>
            <a:r>
              <a:rPr lang="en-US" dirty="0"/>
              <a:t>, S. G. (2010). Generalizations about using value-added measures of teacher quality. </a:t>
            </a:r>
            <a:r>
              <a:rPr lang="en-US" i="1" dirty="0"/>
              <a:t>American Economic Review, 100</a:t>
            </a:r>
            <a:r>
              <a:rPr lang="en-US" dirty="0"/>
              <a:t>(2), 267–271.</a:t>
            </a:r>
          </a:p>
          <a:p>
            <a:pPr marL="457200"/>
            <a:r>
              <a:rPr lang="en-US" dirty="0"/>
              <a:t>Kane, T. J., &amp; </a:t>
            </a:r>
            <a:r>
              <a:rPr lang="en-US" dirty="0" err="1"/>
              <a:t>Staiger</a:t>
            </a:r>
            <a:r>
              <a:rPr lang="en-US" dirty="0"/>
              <a:t>, D. O. (2008). </a:t>
            </a:r>
            <a:r>
              <a:rPr lang="en-US" i="1" dirty="0"/>
              <a:t>Estimating teacher impacts on student achievement: An experimental evaluation </a:t>
            </a:r>
            <a:r>
              <a:rPr lang="en-US" dirty="0"/>
              <a:t>(NBER Working Paper No. 14607). Cambridge, MA: National Bureau of Economic Research.</a:t>
            </a:r>
          </a:p>
          <a:p>
            <a:pPr marL="457200"/>
            <a:r>
              <a:rPr lang="en-US" dirty="0"/>
              <a:t>Rothstein, J. (2010). Teacher quality in educational production: Tracking, decay, and student achievement. </a:t>
            </a:r>
            <a:r>
              <a:rPr lang="en-US" i="1" dirty="0"/>
              <a:t>Quarterly Journal of Economics, 125</a:t>
            </a:r>
            <a:r>
              <a:rPr lang="en-US" dirty="0"/>
              <a:t>(1), 175–214.</a:t>
            </a:r>
          </a:p>
        </p:txBody>
      </p:sp>
    </p:spTree>
    <p:extLst>
      <p:ext uri="{BB962C8B-B14F-4D97-AF65-F5344CB8AC3E}">
        <p14:creationId xmlns:p14="http://schemas.microsoft.com/office/powerpoint/2010/main" val="34160237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eet the Presenter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C801853-5F98-A64F-94B9-5FC1DA6C5768}"/>
              </a:ext>
            </a:extLst>
          </p:cNvPr>
          <p:cNvSpPr>
            <a:spLocks noGrp="1"/>
          </p:cNvSpPr>
          <p:nvPr>
            <p:ph type="sldNum" sz="quarter" idx="33"/>
          </p:nvPr>
        </p:nvSpPr>
        <p:spPr/>
        <p:txBody>
          <a:bodyPr/>
          <a:lstStyle/>
          <a:p>
            <a:fld id="{58AE716E-68DD-2249-A7FA-8AEF0B14DF81}" type="slidenum">
              <a:rPr lang="en-US" smtClean="0"/>
              <a:pPr/>
              <a:t>‹#›</a:t>
            </a:fld>
            <a:endParaRPr lang="en-US" dirty="0"/>
          </a:p>
        </p:txBody>
      </p:sp>
      <p:sp>
        <p:nvSpPr>
          <p:cNvPr id="18" name="Title 17">
            <a:extLst>
              <a:ext uri="{FF2B5EF4-FFF2-40B4-BE49-F238E27FC236}">
                <a16:creationId xmlns:a16="http://schemas.microsoft.com/office/drawing/2014/main" id="{EBB20CCD-36EB-5947-A8B4-F9D8003CD118}"/>
              </a:ext>
            </a:extLst>
          </p:cNvPr>
          <p:cNvSpPr>
            <a:spLocks noGrp="1"/>
          </p:cNvSpPr>
          <p:nvPr>
            <p:ph type="title" hasCustomPrompt="1"/>
          </p:nvPr>
        </p:nvSpPr>
        <p:spPr>
          <a:xfrm>
            <a:off x="426230" y="65597"/>
            <a:ext cx="11369529" cy="518012"/>
          </a:xfrm>
        </p:spPr>
        <p:txBody>
          <a:bodyPr/>
          <a:lstStyle/>
          <a:p>
            <a:r>
              <a:rPr lang="en-US" dirty="0"/>
              <a:t>Meet the Presenters Layout</a:t>
            </a:r>
          </a:p>
        </p:txBody>
      </p:sp>
      <p:sp>
        <p:nvSpPr>
          <p:cNvPr id="19" name="Picture Placeholder 1">
            <a:extLst>
              <a:ext uri="{FF2B5EF4-FFF2-40B4-BE49-F238E27FC236}">
                <a16:creationId xmlns:a16="http://schemas.microsoft.com/office/drawing/2014/main" id="{59F27B0B-19D0-ED42-A1C8-8D707A8FAAE7}"/>
              </a:ext>
            </a:extLst>
          </p:cNvPr>
          <p:cNvSpPr>
            <a:spLocks noGrp="1"/>
          </p:cNvSpPr>
          <p:nvPr>
            <p:ph type="pic" sz="quarter" idx="15" hasCustomPrompt="1"/>
          </p:nvPr>
        </p:nvSpPr>
        <p:spPr>
          <a:xfrm>
            <a:off x="45720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0" name="Name 1">
            <a:extLst>
              <a:ext uri="{FF2B5EF4-FFF2-40B4-BE49-F238E27FC236}">
                <a16:creationId xmlns:a16="http://schemas.microsoft.com/office/drawing/2014/main" id="{FB8185D5-85F8-B141-8CD8-7F3E19F97A19}"/>
              </a:ext>
            </a:extLst>
          </p:cNvPr>
          <p:cNvSpPr>
            <a:spLocks noGrp="1"/>
          </p:cNvSpPr>
          <p:nvPr>
            <p:ph type="body" sz="quarter" idx="19" hasCustomPrompt="1"/>
          </p:nvPr>
        </p:nvSpPr>
        <p:spPr>
          <a:xfrm>
            <a:off x="45720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First Presenter</a:t>
            </a:r>
          </a:p>
        </p:txBody>
      </p:sp>
      <p:sp>
        <p:nvSpPr>
          <p:cNvPr id="21" name="Bio 1">
            <a:extLst>
              <a:ext uri="{FF2B5EF4-FFF2-40B4-BE49-F238E27FC236}">
                <a16:creationId xmlns:a16="http://schemas.microsoft.com/office/drawing/2014/main" id="{876F3BEF-6E09-C249-A002-DF6E1E49646C}"/>
              </a:ext>
            </a:extLst>
          </p:cNvPr>
          <p:cNvSpPr>
            <a:spLocks noGrp="1"/>
          </p:cNvSpPr>
          <p:nvPr>
            <p:ph type="body" sz="quarter" idx="23" hasCustomPrompt="1"/>
          </p:nvPr>
        </p:nvSpPr>
        <p:spPr>
          <a:xfrm>
            <a:off x="45720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2" name="Picture Placeholder 1">
            <a:extLst>
              <a:ext uri="{FF2B5EF4-FFF2-40B4-BE49-F238E27FC236}">
                <a16:creationId xmlns:a16="http://schemas.microsoft.com/office/drawing/2014/main" id="{F9D865F7-3E95-6B49-AC42-168166E3D8DB}"/>
              </a:ext>
            </a:extLst>
          </p:cNvPr>
          <p:cNvSpPr>
            <a:spLocks noGrp="1"/>
          </p:cNvSpPr>
          <p:nvPr>
            <p:ph type="pic" sz="quarter" idx="24" hasCustomPrompt="1"/>
          </p:nvPr>
        </p:nvSpPr>
        <p:spPr>
          <a:xfrm>
            <a:off x="283464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3" name="Name 1">
            <a:extLst>
              <a:ext uri="{FF2B5EF4-FFF2-40B4-BE49-F238E27FC236}">
                <a16:creationId xmlns:a16="http://schemas.microsoft.com/office/drawing/2014/main" id="{6A97F58F-0EC3-AA43-B5BD-B23C9CE540A2}"/>
              </a:ext>
            </a:extLst>
          </p:cNvPr>
          <p:cNvSpPr>
            <a:spLocks noGrp="1"/>
          </p:cNvSpPr>
          <p:nvPr>
            <p:ph type="body" sz="quarter" idx="25" hasCustomPrompt="1"/>
          </p:nvPr>
        </p:nvSpPr>
        <p:spPr>
          <a:xfrm>
            <a:off x="283464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Second Presenter</a:t>
            </a:r>
          </a:p>
        </p:txBody>
      </p:sp>
      <p:sp>
        <p:nvSpPr>
          <p:cNvPr id="24" name="Bio 1">
            <a:extLst>
              <a:ext uri="{FF2B5EF4-FFF2-40B4-BE49-F238E27FC236}">
                <a16:creationId xmlns:a16="http://schemas.microsoft.com/office/drawing/2014/main" id="{DEC511A4-493A-094C-832F-1ED3171561F8}"/>
              </a:ext>
            </a:extLst>
          </p:cNvPr>
          <p:cNvSpPr>
            <a:spLocks noGrp="1"/>
          </p:cNvSpPr>
          <p:nvPr>
            <p:ph type="body" sz="quarter" idx="26" hasCustomPrompt="1"/>
          </p:nvPr>
        </p:nvSpPr>
        <p:spPr>
          <a:xfrm>
            <a:off x="283464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5" name="Picture Placeholder 1">
            <a:extLst>
              <a:ext uri="{FF2B5EF4-FFF2-40B4-BE49-F238E27FC236}">
                <a16:creationId xmlns:a16="http://schemas.microsoft.com/office/drawing/2014/main" id="{1093D38B-45A9-094C-ADEC-3C1F7CAEC570}"/>
              </a:ext>
            </a:extLst>
          </p:cNvPr>
          <p:cNvSpPr>
            <a:spLocks noGrp="1"/>
          </p:cNvSpPr>
          <p:nvPr>
            <p:ph type="pic" sz="quarter" idx="27" hasCustomPrompt="1"/>
          </p:nvPr>
        </p:nvSpPr>
        <p:spPr>
          <a:xfrm>
            <a:off x="521208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6" name="Name 1">
            <a:extLst>
              <a:ext uri="{FF2B5EF4-FFF2-40B4-BE49-F238E27FC236}">
                <a16:creationId xmlns:a16="http://schemas.microsoft.com/office/drawing/2014/main" id="{1A59E0A0-619E-A241-94E1-03AB7FE02142}"/>
              </a:ext>
            </a:extLst>
          </p:cNvPr>
          <p:cNvSpPr>
            <a:spLocks noGrp="1"/>
          </p:cNvSpPr>
          <p:nvPr>
            <p:ph type="body" sz="quarter" idx="28" hasCustomPrompt="1"/>
          </p:nvPr>
        </p:nvSpPr>
        <p:spPr>
          <a:xfrm>
            <a:off x="521208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Third Presenter</a:t>
            </a:r>
          </a:p>
        </p:txBody>
      </p:sp>
      <p:sp>
        <p:nvSpPr>
          <p:cNvPr id="27" name="Bio 1">
            <a:extLst>
              <a:ext uri="{FF2B5EF4-FFF2-40B4-BE49-F238E27FC236}">
                <a16:creationId xmlns:a16="http://schemas.microsoft.com/office/drawing/2014/main" id="{57EFC205-A3AE-7F47-9D63-281871B711D3}"/>
              </a:ext>
            </a:extLst>
          </p:cNvPr>
          <p:cNvSpPr>
            <a:spLocks noGrp="1"/>
          </p:cNvSpPr>
          <p:nvPr>
            <p:ph type="body" sz="quarter" idx="29" hasCustomPrompt="1"/>
          </p:nvPr>
        </p:nvSpPr>
        <p:spPr>
          <a:xfrm>
            <a:off x="521208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8" name="Picture Placeholder 1">
            <a:extLst>
              <a:ext uri="{FF2B5EF4-FFF2-40B4-BE49-F238E27FC236}">
                <a16:creationId xmlns:a16="http://schemas.microsoft.com/office/drawing/2014/main" id="{56A5157D-929D-3A41-B4F6-3665CCC05226}"/>
              </a:ext>
            </a:extLst>
          </p:cNvPr>
          <p:cNvSpPr>
            <a:spLocks noGrp="1"/>
          </p:cNvSpPr>
          <p:nvPr>
            <p:ph type="pic" sz="quarter" idx="30" hasCustomPrompt="1"/>
          </p:nvPr>
        </p:nvSpPr>
        <p:spPr>
          <a:xfrm>
            <a:off x="758952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9" name="Name 1">
            <a:extLst>
              <a:ext uri="{FF2B5EF4-FFF2-40B4-BE49-F238E27FC236}">
                <a16:creationId xmlns:a16="http://schemas.microsoft.com/office/drawing/2014/main" id="{1489E190-8250-DA40-BF8F-EF50F5F4ACB9}"/>
              </a:ext>
            </a:extLst>
          </p:cNvPr>
          <p:cNvSpPr>
            <a:spLocks noGrp="1"/>
          </p:cNvSpPr>
          <p:nvPr>
            <p:ph type="body" sz="quarter" idx="31" hasCustomPrompt="1"/>
          </p:nvPr>
        </p:nvSpPr>
        <p:spPr>
          <a:xfrm>
            <a:off x="758952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Fourth Presenter</a:t>
            </a:r>
          </a:p>
        </p:txBody>
      </p:sp>
      <p:sp>
        <p:nvSpPr>
          <p:cNvPr id="30" name="Bio 1">
            <a:extLst>
              <a:ext uri="{FF2B5EF4-FFF2-40B4-BE49-F238E27FC236}">
                <a16:creationId xmlns:a16="http://schemas.microsoft.com/office/drawing/2014/main" id="{1992FB70-EC01-164E-8BF2-7CA9DE1248CC}"/>
              </a:ext>
            </a:extLst>
          </p:cNvPr>
          <p:cNvSpPr>
            <a:spLocks noGrp="1"/>
          </p:cNvSpPr>
          <p:nvPr>
            <p:ph type="body" sz="quarter" idx="32" hasCustomPrompt="1"/>
          </p:nvPr>
        </p:nvSpPr>
        <p:spPr>
          <a:xfrm>
            <a:off x="758952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31" name="Picture Placeholder 1">
            <a:extLst>
              <a:ext uri="{FF2B5EF4-FFF2-40B4-BE49-F238E27FC236}">
                <a16:creationId xmlns:a16="http://schemas.microsoft.com/office/drawing/2014/main" id="{C1EDC8A2-D757-0043-ACFF-F1CEC2629855}"/>
              </a:ext>
            </a:extLst>
          </p:cNvPr>
          <p:cNvSpPr>
            <a:spLocks noGrp="1"/>
          </p:cNvSpPr>
          <p:nvPr>
            <p:ph type="pic" sz="quarter" idx="34" hasCustomPrompt="1"/>
          </p:nvPr>
        </p:nvSpPr>
        <p:spPr>
          <a:xfrm>
            <a:off x="996696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32" name="Name 1">
            <a:extLst>
              <a:ext uri="{FF2B5EF4-FFF2-40B4-BE49-F238E27FC236}">
                <a16:creationId xmlns:a16="http://schemas.microsoft.com/office/drawing/2014/main" id="{CC062424-8C1B-A84B-8B01-96EAC2834AE3}"/>
              </a:ext>
            </a:extLst>
          </p:cNvPr>
          <p:cNvSpPr>
            <a:spLocks noGrp="1"/>
          </p:cNvSpPr>
          <p:nvPr>
            <p:ph type="body" sz="quarter" idx="35" hasCustomPrompt="1"/>
          </p:nvPr>
        </p:nvSpPr>
        <p:spPr>
          <a:xfrm>
            <a:off x="996696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Fifth Presenter</a:t>
            </a:r>
          </a:p>
        </p:txBody>
      </p:sp>
      <p:sp>
        <p:nvSpPr>
          <p:cNvPr id="33" name="Bio 1">
            <a:extLst>
              <a:ext uri="{FF2B5EF4-FFF2-40B4-BE49-F238E27FC236}">
                <a16:creationId xmlns:a16="http://schemas.microsoft.com/office/drawing/2014/main" id="{26AAFE06-5B45-F549-9365-E082708DB908}"/>
              </a:ext>
            </a:extLst>
          </p:cNvPr>
          <p:cNvSpPr>
            <a:spLocks noGrp="1"/>
          </p:cNvSpPr>
          <p:nvPr>
            <p:ph type="body" sz="quarter" idx="36" hasCustomPrompt="1"/>
          </p:nvPr>
        </p:nvSpPr>
        <p:spPr>
          <a:xfrm>
            <a:off x="996696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Tree>
    <p:extLst>
      <p:ext uri="{BB962C8B-B14F-4D97-AF65-F5344CB8AC3E}">
        <p14:creationId xmlns:p14="http://schemas.microsoft.com/office/powerpoint/2010/main" val="22801444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E2F76D06-8FC6-4C49-9095-92ACE54CA785}"/>
              </a:ext>
            </a:extLst>
          </p:cNvPr>
          <p:cNvGrpSpPr/>
          <p:nvPr userDrawn="1"/>
        </p:nvGrpSpPr>
        <p:grpSpPr>
          <a:xfrm>
            <a:off x="0" y="1"/>
            <a:ext cx="12192000" cy="6383743"/>
            <a:chOff x="1" y="-654979"/>
            <a:chExt cx="9144000" cy="7029646"/>
          </a:xfrm>
        </p:grpSpPr>
        <p:grpSp>
          <p:nvGrpSpPr>
            <p:cNvPr id="29" name="Group 28">
              <a:extLst>
                <a:ext uri="{FF2B5EF4-FFF2-40B4-BE49-F238E27FC236}">
                  <a16:creationId xmlns:a16="http://schemas.microsoft.com/office/drawing/2014/main" id="{293FDE48-75E5-3C4A-B3BC-7BADCD81C319}"/>
                </a:ext>
              </a:extLst>
            </p:cNvPr>
            <p:cNvGrpSpPr/>
            <p:nvPr/>
          </p:nvGrpSpPr>
          <p:grpSpPr>
            <a:xfrm>
              <a:off x="7514903" y="2194560"/>
              <a:ext cx="1376891" cy="1327213"/>
              <a:chOff x="7040708" y="1972456"/>
              <a:chExt cx="1490472" cy="1787106"/>
            </a:xfrm>
          </p:grpSpPr>
          <p:sp>
            <p:nvSpPr>
              <p:cNvPr id="32" name="TextBox 31">
                <a:extLst>
                  <a:ext uri="{FF2B5EF4-FFF2-40B4-BE49-F238E27FC236}">
                    <a16:creationId xmlns:a16="http://schemas.microsoft.com/office/drawing/2014/main" id="{091B6F72-6A3B-AF44-B29E-4D26C42404F0}"/>
                  </a:ext>
                </a:extLst>
              </p:cNvPr>
              <p:cNvSpPr txBox="1"/>
              <p:nvPr/>
            </p:nvSpPr>
            <p:spPr>
              <a:xfrm>
                <a:off x="7785918" y="2666546"/>
                <a:ext cx="53"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33" name="Straight Connector 32">
                <a:extLst>
                  <a:ext uri="{FF2B5EF4-FFF2-40B4-BE49-F238E27FC236}">
                    <a16:creationId xmlns:a16="http://schemas.microsoft.com/office/drawing/2014/main" id="{E5FA2E85-C77D-4747-BA68-9EF4D5B06193}"/>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9C97AD53-36BB-2349-94B7-9EEAC04C6127}"/>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30" name="Text Placeholder 56">
              <a:extLst>
                <a:ext uri="{FF2B5EF4-FFF2-40B4-BE49-F238E27FC236}">
                  <a16:creationId xmlns:a16="http://schemas.microsoft.com/office/drawing/2014/main" id="{3D258BAB-1F24-1D4F-AE8C-0EE766EA4D6F}"/>
                </a:ext>
              </a:extLst>
            </p:cNvPr>
            <p:cNvSpPr txBox="1">
              <a:spLocks/>
            </p:cNvSpPr>
            <p:nvPr/>
          </p:nvSpPr>
          <p:spPr>
            <a:xfrm>
              <a:off x="320937" y="6188263"/>
              <a:ext cx="4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31" name="Rectangle 30">
              <a:extLst>
                <a:ext uri="{FF2B5EF4-FFF2-40B4-BE49-F238E27FC236}">
                  <a16:creationId xmlns:a16="http://schemas.microsoft.com/office/drawing/2014/main" id="{35448085-25EC-4C4E-87F6-3FA8E384A3F9}"/>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23" name="Rectangle 22">
            <a:extLst>
              <a:ext uri="{FF2B5EF4-FFF2-40B4-BE49-F238E27FC236}">
                <a16:creationId xmlns:a16="http://schemas.microsoft.com/office/drawing/2014/main" id="{29B29E6C-E18E-2F46-93AB-D50BF118D74F}"/>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 name="Title 1"/>
          <p:cNvSpPr>
            <a:spLocks noGrp="1"/>
          </p:cNvSpPr>
          <p:nvPr userDrawn="1">
            <p:ph type="title" hasCustomPrompt="1"/>
          </p:nvPr>
        </p:nvSpPr>
        <p:spPr>
          <a:xfrm>
            <a:off x="1816608" y="2029259"/>
            <a:ext cx="8558784" cy="521208"/>
          </a:xfrm>
          <a:prstGeom prst="rect">
            <a:avLst/>
          </a:prstGeom>
        </p:spPr>
        <p:txBody>
          <a:bodyPr>
            <a:normAutofit/>
          </a:bodyPr>
          <a:lstStyle>
            <a:lvl1pPr algn="ctr">
              <a:defRPr lang="en-US" sz="2400" b="0" i="0" kern="1200" cap="all" spc="300" baseline="0" dirty="0">
                <a:solidFill>
                  <a:schemeClr val="bg1"/>
                </a:solidFill>
                <a:effectLst/>
                <a:latin typeface="+mj-lt"/>
                <a:ea typeface="Calibri"/>
                <a:cs typeface="Calibri"/>
              </a:defRPr>
            </a:lvl1pPr>
          </a:lstStyle>
          <a:p>
            <a:r>
              <a:rPr lang="en-US" dirty="0"/>
              <a:t>Presenter’s Name</a:t>
            </a:r>
          </a:p>
        </p:txBody>
      </p:sp>
      <p:sp>
        <p:nvSpPr>
          <p:cNvPr id="40" name="Contact Information"/>
          <p:cNvSpPr>
            <a:spLocks noGrp="1"/>
          </p:cNvSpPr>
          <p:nvPr userDrawn="1">
            <p:ph type="body" sz="quarter" idx="11" hasCustomPrompt="1"/>
          </p:nvPr>
        </p:nvSpPr>
        <p:spPr>
          <a:xfrm>
            <a:off x="1811845" y="2606963"/>
            <a:ext cx="8556523" cy="1231786"/>
          </a:xfrm>
        </p:spPr>
        <p:txBody>
          <a:bodyPr>
            <a:noAutofit/>
          </a:bodyPr>
          <a:lstStyle>
            <a:lvl1pPr marL="0" indent="0" algn="ctr">
              <a:lnSpc>
                <a:spcPct val="140000"/>
              </a:lnSpc>
              <a:spcBef>
                <a:spcPts val="0"/>
              </a:spcBef>
              <a:buNone/>
              <a:defRPr sz="1800" cap="none" baseline="0">
                <a:solidFill>
                  <a:schemeClr val="bg1"/>
                </a:solidFill>
                <a:effectLst/>
              </a:defRPr>
            </a:lvl1pPr>
          </a:lstStyle>
          <a:p>
            <a:r>
              <a:rPr lang="en-US" dirty="0"/>
              <a:t>PRESENTER’S JOB TITLE</a:t>
            </a:r>
          </a:p>
          <a:p>
            <a:r>
              <a:rPr lang="en-US" dirty="0"/>
              <a:t>202.403.####</a:t>
            </a:r>
          </a:p>
          <a:p>
            <a:r>
              <a:rPr lang="en-US" dirty="0" err="1"/>
              <a:t>email.address@cambiumassessment.com</a:t>
            </a:r>
            <a:endParaRPr lang="en-US" dirty="0"/>
          </a:p>
        </p:txBody>
      </p:sp>
      <p:sp>
        <p:nvSpPr>
          <p:cNvPr id="4" name="Text Placeholder 3">
            <a:extLst>
              <a:ext uri="{FF2B5EF4-FFF2-40B4-BE49-F238E27FC236}">
                <a16:creationId xmlns:a16="http://schemas.microsoft.com/office/drawing/2014/main" id="{DA82E4A1-C64B-4CF5-BF73-0EF68358BABC}"/>
              </a:ext>
            </a:extLst>
          </p:cNvPr>
          <p:cNvSpPr>
            <a:spLocks noGrp="1"/>
          </p:cNvSpPr>
          <p:nvPr>
            <p:ph type="body" sz="quarter" idx="14" hasCustomPrompt="1"/>
          </p:nvPr>
        </p:nvSpPr>
        <p:spPr>
          <a:xfrm>
            <a:off x="340947" y="6476003"/>
            <a:ext cx="429605" cy="92333"/>
          </a:xfrm>
        </p:spPr>
        <p:txBody>
          <a:bodyPr wrap="none" anchor="b" anchorCtr="0">
            <a:spAutoFit/>
          </a:bodyPr>
          <a:lstStyle>
            <a:lvl1pPr marL="0" indent="0" algn="r">
              <a:lnSpc>
                <a:spcPct val="100000"/>
              </a:lnSpc>
              <a:spcBef>
                <a:spcPts val="0"/>
              </a:spcBef>
              <a:buNone/>
              <a:defRPr sz="600">
                <a:solidFill>
                  <a:schemeClr val="bg1"/>
                </a:solidFill>
              </a:defRPr>
            </a:lvl1pPr>
            <a:lvl2pPr marL="320040" indent="0">
              <a:lnSpc>
                <a:spcPct val="100000"/>
              </a:lnSpc>
              <a:spcBef>
                <a:spcPts val="0"/>
              </a:spcBef>
              <a:buNone/>
              <a:defRPr sz="600"/>
            </a:lvl2pPr>
            <a:lvl3pPr marL="685800" indent="0">
              <a:lnSpc>
                <a:spcPct val="100000"/>
              </a:lnSpc>
              <a:spcBef>
                <a:spcPts val="0"/>
              </a:spcBef>
              <a:buNone/>
              <a:defRPr sz="600"/>
            </a:lvl3pPr>
            <a:lvl4pPr marL="1005840" indent="0">
              <a:lnSpc>
                <a:spcPct val="100000"/>
              </a:lnSpc>
              <a:spcBef>
                <a:spcPts val="0"/>
              </a:spcBef>
              <a:buNone/>
              <a:defRPr sz="600"/>
            </a:lvl4pPr>
            <a:lvl5pPr marL="1325880" indent="0">
              <a:lnSpc>
                <a:spcPct val="100000"/>
              </a:lnSpc>
              <a:spcBef>
                <a:spcPts val="0"/>
              </a:spcBef>
              <a:buNone/>
              <a:defRPr sz="600"/>
            </a:lvl5pPr>
          </a:lstStyle>
          <a:p>
            <a:pPr lvl="0"/>
            <a:r>
              <a:rPr lang="en-US" dirty="0"/>
              <a:t>XXXX_MO/YR</a:t>
            </a:r>
          </a:p>
        </p:txBody>
      </p:sp>
      <p:sp>
        <p:nvSpPr>
          <p:cNvPr id="26" name="Footer Placeholder 7">
            <a:extLst>
              <a:ext uri="{FF2B5EF4-FFF2-40B4-BE49-F238E27FC236}">
                <a16:creationId xmlns:a16="http://schemas.microsoft.com/office/drawing/2014/main" id="{80690CF2-FBBB-554D-B23A-A3E0423F5B17}"/>
              </a:ext>
            </a:extLst>
          </p:cNvPr>
          <p:cNvSpPr>
            <a:spLocks noGrp="1"/>
          </p:cNvSpPr>
          <p:nvPr>
            <p:ph type="ftr" sz="quarter" idx="18"/>
          </p:nvPr>
        </p:nvSpPr>
        <p:spPr>
          <a:xfrm>
            <a:off x="340947" y="6245597"/>
            <a:ext cx="9531699" cy="92333"/>
          </a:xfrm>
          <a:prstGeom prst="rect">
            <a:avLst/>
          </a:prstGeom>
        </p:spPr>
        <p:txBody>
          <a:bodyPr wrap="square" lIns="0" tIns="0" rIns="0" bIns="0">
            <a:spAutoFit/>
          </a:bodyPr>
          <a:lstStyle>
            <a:lvl1pPr>
              <a:defRPr sz="600">
                <a:solidFill>
                  <a:schemeClr val="bg1"/>
                </a:solidFill>
              </a:defRPr>
            </a:lvl1pPr>
          </a:lstStyle>
          <a:p>
            <a:r>
              <a:rPr lang="en-US" spc="-20" dirty="0"/>
              <a:t>Notice of Trademark: “Cambium Assessment, Inc.” is a registered trademark. All other brand, product, or company names are trademarks or registered trademarks of their respective owners.</a:t>
            </a:r>
          </a:p>
        </p:txBody>
      </p:sp>
      <p:sp>
        <p:nvSpPr>
          <p:cNvPr id="16" name="Rectangle 15">
            <a:extLst>
              <a:ext uri="{FF2B5EF4-FFF2-40B4-BE49-F238E27FC236}">
                <a16:creationId xmlns:a16="http://schemas.microsoft.com/office/drawing/2014/main" id="{7E61B2B1-4D7A-EA4B-81CA-1888BC75DDE9}"/>
              </a:ext>
            </a:extLst>
          </p:cNvPr>
          <p:cNvSpPr/>
          <p:nvPr userDrawn="1"/>
        </p:nvSpPr>
        <p:spPr>
          <a:xfrm>
            <a:off x="0" y="5887976"/>
            <a:ext cx="12192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18" name="Picture 17" descr="A picture containing drawing&#10;&#10;Description automatically generated">
            <a:extLst>
              <a:ext uri="{FF2B5EF4-FFF2-40B4-BE49-F238E27FC236}">
                <a16:creationId xmlns:a16="http://schemas.microsoft.com/office/drawing/2014/main" id="{9AB4B2DC-3377-0340-B799-CF12239307E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25845" y="6235407"/>
            <a:ext cx="382005" cy="300453"/>
          </a:xfrm>
          <a:prstGeom prst="rect">
            <a:avLst/>
          </a:prstGeom>
        </p:spPr>
      </p:pic>
    </p:spTree>
    <p:extLst>
      <p:ext uri="{BB962C8B-B14F-4D97-AF65-F5344CB8AC3E}">
        <p14:creationId xmlns:p14="http://schemas.microsoft.com/office/powerpoint/2010/main" val="40083637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916518" y="2055814"/>
            <a:ext cx="10966449" cy="3732737"/>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dirty="0"/>
              <a:t>Click to edit Master text</a:t>
            </a:r>
          </a:p>
          <a:p>
            <a:pPr lvl="1"/>
            <a:r>
              <a:rPr lang="en-US" dirty="0"/>
              <a:t> </a:t>
            </a:r>
          </a:p>
          <a:p>
            <a:pPr lvl="2"/>
            <a:r>
              <a:rPr lang="en-US" dirty="0"/>
              <a:t> </a:t>
            </a:r>
          </a:p>
          <a:p>
            <a:pPr lvl="3"/>
            <a:r>
              <a:rPr lang="en-US" dirty="0"/>
              <a:t> </a:t>
            </a:r>
          </a:p>
          <a:p>
            <a:pPr lvl="4"/>
            <a:r>
              <a:rPr lang="en-US" dirty="0"/>
              <a:t> </a:t>
            </a:r>
          </a:p>
          <a:p>
            <a:pPr lvl="5"/>
            <a:r>
              <a:rPr lang="en-US" dirty="0"/>
              <a:t> </a:t>
            </a:r>
          </a:p>
          <a:p>
            <a:pPr lvl="6"/>
            <a:r>
              <a:rPr lang="en-US" dirty="0"/>
              <a:t> </a:t>
            </a:r>
          </a:p>
          <a:p>
            <a:pPr lvl="7"/>
            <a:r>
              <a:rPr lang="en-US" dirty="0"/>
              <a:t> </a:t>
            </a:r>
          </a:p>
          <a:p>
            <a:pPr lvl="8"/>
            <a:r>
              <a:rPr lang="en-US" dirty="0"/>
              <a:t> </a:t>
            </a:r>
          </a:p>
        </p:txBody>
      </p:sp>
      <p:sp>
        <p:nvSpPr>
          <p:cNvPr id="2" name="Title 1"/>
          <p:cNvSpPr>
            <a:spLocks noGrp="1"/>
          </p:cNvSpPr>
          <p:nvPr>
            <p:ph type="title"/>
          </p:nvPr>
        </p:nvSpPr>
        <p:spPr/>
        <p:txBody>
          <a:bodyPr/>
          <a:lstStyle/>
          <a:p>
            <a:r>
              <a:rPr lang="en-US" dirty="0"/>
              <a:t>Click to edit Master title style</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24213109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916702" y="2055813"/>
            <a:ext cx="10966265"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p:txBody>
          <a:bodyPr/>
          <a:lstStyle/>
          <a:p>
            <a:r>
              <a:rPr lang="en-US" dirty="0"/>
              <a:t>Click to edit Master title style</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25821034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DD6FE6F0-8604-7F4B-9748-89FE63B6D4DB}"/>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400" dirty="0">
              <a:solidFill>
                <a:schemeClr val="tx2"/>
              </a:solidFill>
            </a:endParaRPr>
          </a:p>
        </p:txBody>
      </p:sp>
      <p:grpSp>
        <p:nvGrpSpPr>
          <p:cNvPr id="22" name="Group 21">
            <a:extLst>
              <a:ext uri="{FF2B5EF4-FFF2-40B4-BE49-F238E27FC236}">
                <a16:creationId xmlns:a16="http://schemas.microsoft.com/office/drawing/2014/main" id="{23B08CE3-721A-7940-99DD-35ABF4993B60}"/>
              </a:ext>
            </a:extLst>
          </p:cNvPr>
          <p:cNvGrpSpPr/>
          <p:nvPr userDrawn="1"/>
        </p:nvGrpSpPr>
        <p:grpSpPr>
          <a:xfrm>
            <a:off x="0" y="1891"/>
            <a:ext cx="12192000" cy="6383743"/>
            <a:chOff x="1" y="-654979"/>
            <a:chExt cx="9144000" cy="7029646"/>
          </a:xfrm>
        </p:grpSpPr>
        <p:grpSp>
          <p:nvGrpSpPr>
            <p:cNvPr id="23" name="Group 22">
              <a:extLst>
                <a:ext uri="{FF2B5EF4-FFF2-40B4-BE49-F238E27FC236}">
                  <a16:creationId xmlns:a16="http://schemas.microsoft.com/office/drawing/2014/main" id="{3A8B8AB1-17E1-4148-86F3-B8C77AD930B3}"/>
                </a:ext>
              </a:extLst>
            </p:cNvPr>
            <p:cNvGrpSpPr/>
            <p:nvPr/>
          </p:nvGrpSpPr>
          <p:grpSpPr>
            <a:xfrm>
              <a:off x="7514903" y="2194560"/>
              <a:ext cx="1376891" cy="1327213"/>
              <a:chOff x="7040708" y="1972456"/>
              <a:chExt cx="1490472" cy="1787106"/>
            </a:xfrm>
          </p:grpSpPr>
          <p:sp>
            <p:nvSpPr>
              <p:cNvPr id="28" name="TextBox 27">
                <a:extLst>
                  <a:ext uri="{FF2B5EF4-FFF2-40B4-BE49-F238E27FC236}">
                    <a16:creationId xmlns:a16="http://schemas.microsoft.com/office/drawing/2014/main" id="{487F0AF7-5A75-6142-9925-DB6E3A35DF9D}"/>
                  </a:ext>
                </a:extLst>
              </p:cNvPr>
              <p:cNvSpPr txBox="1"/>
              <p:nvPr/>
            </p:nvSpPr>
            <p:spPr>
              <a:xfrm>
                <a:off x="7785918" y="2666546"/>
                <a:ext cx="53"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29" name="Straight Connector 28">
                <a:extLst>
                  <a:ext uri="{FF2B5EF4-FFF2-40B4-BE49-F238E27FC236}">
                    <a16:creationId xmlns:a16="http://schemas.microsoft.com/office/drawing/2014/main" id="{5A5F043D-9A82-E14F-B0E0-1B23D525DC34}"/>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0DB5BC03-6E6F-3D4B-B1C5-E18EEF028FDC}"/>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25" name="Text Placeholder 56">
              <a:extLst>
                <a:ext uri="{FF2B5EF4-FFF2-40B4-BE49-F238E27FC236}">
                  <a16:creationId xmlns:a16="http://schemas.microsoft.com/office/drawing/2014/main" id="{D541CF8B-F6B1-374E-9FF6-10498A3A7974}"/>
                </a:ext>
              </a:extLst>
            </p:cNvPr>
            <p:cNvSpPr txBox="1">
              <a:spLocks/>
            </p:cNvSpPr>
            <p:nvPr/>
          </p:nvSpPr>
          <p:spPr>
            <a:xfrm>
              <a:off x="320937" y="6188263"/>
              <a:ext cx="4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27" name="Rectangle 26">
              <a:extLst>
                <a:ext uri="{FF2B5EF4-FFF2-40B4-BE49-F238E27FC236}">
                  <a16:creationId xmlns:a16="http://schemas.microsoft.com/office/drawing/2014/main" id="{B52C16A5-628A-E040-8562-B2631368845E}"/>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34" name="Title 3">
            <a:extLst>
              <a:ext uri="{FF2B5EF4-FFF2-40B4-BE49-F238E27FC236}">
                <a16:creationId xmlns:a16="http://schemas.microsoft.com/office/drawing/2014/main" id="{632A705F-AC90-094F-B8E2-F7B1D1DC3856}"/>
              </a:ext>
            </a:extLst>
          </p:cNvPr>
          <p:cNvSpPr>
            <a:spLocks noGrp="1"/>
          </p:cNvSpPr>
          <p:nvPr>
            <p:ph type="title" hasCustomPrompt="1"/>
          </p:nvPr>
        </p:nvSpPr>
        <p:spPr>
          <a:xfrm>
            <a:off x="1674666" y="524911"/>
            <a:ext cx="8842671" cy="2530079"/>
          </a:xfrm>
          <a:prstGeom prst="rect">
            <a:avLst/>
          </a:prstGeom>
        </p:spPr>
        <p:txBody>
          <a:bodyPr>
            <a:normAutofit/>
          </a:bodyPr>
          <a:lstStyle>
            <a:lvl1pPr algn="ctr">
              <a:defRPr sz="4200">
                <a:solidFill>
                  <a:schemeClr val="bg1"/>
                </a:solidFill>
                <a:effectLst/>
              </a:defRPr>
            </a:lvl1pPr>
          </a:lstStyle>
          <a:p>
            <a:r>
              <a:rPr lang="en-US" dirty="0"/>
              <a:t>Section Header (Divider) Title</a:t>
            </a:r>
          </a:p>
        </p:txBody>
      </p:sp>
      <p:sp>
        <p:nvSpPr>
          <p:cNvPr id="35" name="Text Placeholder 8">
            <a:extLst>
              <a:ext uri="{FF2B5EF4-FFF2-40B4-BE49-F238E27FC236}">
                <a16:creationId xmlns:a16="http://schemas.microsoft.com/office/drawing/2014/main" id="{05B18A71-C084-C74F-827E-9479DD85FF37}"/>
              </a:ext>
            </a:extLst>
          </p:cNvPr>
          <p:cNvSpPr>
            <a:spLocks noGrp="1"/>
          </p:cNvSpPr>
          <p:nvPr>
            <p:ph type="body" sz="quarter" idx="13" hasCustomPrompt="1"/>
          </p:nvPr>
        </p:nvSpPr>
        <p:spPr>
          <a:xfrm>
            <a:off x="1674666" y="3082422"/>
            <a:ext cx="8842671" cy="1499616"/>
          </a:xfrm>
        </p:spPr>
        <p:txBody>
          <a:bodyPr>
            <a:normAutofit/>
          </a:bodyPr>
          <a:lstStyle>
            <a:lvl1pPr marL="0" indent="0" algn="ctr">
              <a:spcBef>
                <a:spcPts val="0"/>
              </a:spcBef>
              <a:buNone/>
              <a:defRPr sz="2200">
                <a:solidFill>
                  <a:schemeClr val="bg1"/>
                </a:solidFill>
                <a:effectLst/>
              </a:defRPr>
            </a:lvl1pPr>
            <a:lvl2pPr marL="320040" indent="0">
              <a:spcBef>
                <a:spcPts val="0"/>
              </a:spcBef>
              <a:buNone/>
              <a:defRPr>
                <a:solidFill>
                  <a:schemeClr val="bg1"/>
                </a:solidFill>
              </a:defRPr>
            </a:lvl2pPr>
            <a:lvl3pPr marL="685800" indent="0">
              <a:spcBef>
                <a:spcPts val="0"/>
              </a:spcBef>
              <a:buNone/>
              <a:defRPr>
                <a:solidFill>
                  <a:schemeClr val="bg1"/>
                </a:solidFill>
              </a:defRPr>
            </a:lvl3pPr>
            <a:lvl4pPr marL="1005840" indent="0">
              <a:spcBef>
                <a:spcPts val="0"/>
              </a:spcBef>
              <a:buNone/>
              <a:defRPr>
                <a:solidFill>
                  <a:schemeClr val="bg1"/>
                </a:solidFill>
              </a:defRPr>
            </a:lvl4pPr>
            <a:lvl5pPr marL="1325880" indent="0">
              <a:spcBef>
                <a:spcPts val="0"/>
              </a:spcBef>
              <a:buNone/>
              <a:defRPr>
                <a:solidFill>
                  <a:schemeClr val="bg1"/>
                </a:solidFill>
              </a:defRPr>
            </a:lvl5pPr>
          </a:lstStyle>
          <a:p>
            <a:pPr lvl="0"/>
            <a:r>
              <a:rPr lang="en-US" dirty="0"/>
              <a:t>Additional information about this section (optional)</a:t>
            </a:r>
          </a:p>
        </p:txBody>
      </p:sp>
      <p:sp>
        <p:nvSpPr>
          <p:cNvPr id="36" name="Rectangle 35">
            <a:extLst>
              <a:ext uri="{FF2B5EF4-FFF2-40B4-BE49-F238E27FC236}">
                <a16:creationId xmlns:a16="http://schemas.microsoft.com/office/drawing/2014/main" id="{56CCB747-B81D-744D-9CE9-1225B76A2060}"/>
              </a:ext>
            </a:extLst>
          </p:cNvPr>
          <p:cNvSpPr/>
          <p:nvPr userDrawn="1"/>
        </p:nvSpPr>
        <p:spPr>
          <a:xfrm>
            <a:off x="0" y="5887976"/>
            <a:ext cx="12192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16" name="Picture 15" descr="A picture containing drawing&#10;&#10;Description automatically generated">
            <a:extLst>
              <a:ext uri="{FF2B5EF4-FFF2-40B4-BE49-F238E27FC236}">
                <a16:creationId xmlns:a16="http://schemas.microsoft.com/office/drawing/2014/main" id="{16B7BA59-C63F-8043-B5BE-DA18DACFAE9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1" y="6235407"/>
            <a:ext cx="382005" cy="300453"/>
          </a:xfrm>
          <a:prstGeom prst="rect">
            <a:avLst/>
          </a:prstGeom>
        </p:spPr>
      </p:pic>
    </p:spTree>
    <p:extLst>
      <p:ext uri="{BB962C8B-B14F-4D97-AF65-F5344CB8AC3E}">
        <p14:creationId xmlns:p14="http://schemas.microsoft.com/office/powerpoint/2010/main" val="6895938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2" name="Slide Number Placeholder 1"/>
          <p:cNvSpPr>
            <a:spLocks noGrp="1"/>
          </p:cNvSpPr>
          <p:nvPr>
            <p:ph type="sldNum" sz="quarter" idx="10"/>
          </p:nvPr>
        </p:nvSpPr>
        <p:spPr/>
        <p:txBody>
          <a:body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2070228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4" name="Text Placeholder"/>
          <p:cNvSpPr>
            <a:spLocks noGrp="1"/>
          </p:cNvSpPr>
          <p:nvPr>
            <p:ph type="body" sz="quarter" idx="10" hasCustomPrompt="1"/>
          </p:nvPr>
        </p:nvSpPr>
        <p:spPr>
          <a:xfrm>
            <a:off x="457199" y="980024"/>
            <a:ext cx="11338560" cy="5192175"/>
          </a:xfrm>
        </p:spPr>
        <p:txBody>
          <a:bodyPr tIns="0" anchor="t" anchorCtr="0">
            <a:normAutofit/>
          </a:bodyPr>
          <a:lstStyle>
            <a:lvl1pPr marL="457200" indent="-457200">
              <a:lnSpc>
                <a:spcPct val="100000"/>
              </a:lnSpc>
              <a:spcBef>
                <a:spcPts val="3000"/>
              </a:spcBef>
              <a:buClr>
                <a:schemeClr val="tx1"/>
              </a:buClr>
              <a:buFont typeface="+mj-lt"/>
              <a:buAutoNum type="arabicPeriod"/>
              <a:defRPr sz="2200" baseline="0"/>
            </a:lvl1pPr>
            <a:lvl2pPr marL="914400" indent="-457200">
              <a:lnSpc>
                <a:spcPct val="100000"/>
              </a:lnSpc>
              <a:spcBef>
                <a:spcPts val="1200"/>
              </a:spcBef>
              <a:buClr>
                <a:schemeClr val="tx1"/>
              </a:buClr>
              <a:buFont typeface="+mj-lt"/>
              <a:buAutoNum type="alphaLcPeriod"/>
              <a:defRPr sz="2200"/>
            </a:lvl2pPr>
            <a:lvl3pPr marL="1371600" indent="-457200">
              <a:lnSpc>
                <a:spcPct val="100000"/>
              </a:lnSpc>
              <a:spcBef>
                <a:spcPts val="1200"/>
              </a:spcBef>
              <a:buClr>
                <a:schemeClr val="tx1"/>
              </a:buClr>
              <a:buFont typeface="+mj-lt"/>
              <a:buAutoNum type="romanLcPeriod"/>
              <a:defRPr sz="2200"/>
            </a:lvl3pPr>
            <a:lvl4pPr marL="1828800" indent="-457200">
              <a:lnSpc>
                <a:spcPct val="100000"/>
              </a:lnSpc>
              <a:spcBef>
                <a:spcPts val="1200"/>
              </a:spcBef>
              <a:buClr>
                <a:schemeClr val="tx1"/>
              </a:buClr>
              <a:buSzPct val="100000"/>
              <a:buFont typeface="+mj-lt"/>
              <a:buAutoNum type="arabicParenR"/>
              <a:defRPr sz="2200" baseline="0"/>
            </a:lvl4pPr>
            <a:lvl5pPr marL="2286000" indent="-457200">
              <a:lnSpc>
                <a:spcPct val="100000"/>
              </a:lnSpc>
              <a:spcBef>
                <a:spcPts val="1200"/>
              </a:spcBef>
              <a:buClr>
                <a:schemeClr val="tx1"/>
              </a:buClr>
              <a:buFont typeface="+mj-lt"/>
              <a:buAutoNum type="alphaLcParenR"/>
              <a:defRPr sz="2200"/>
            </a:lvl5pPr>
          </a:lstStyle>
          <a:p>
            <a:pPr lvl="0"/>
            <a:r>
              <a:rPr lang="en-US" dirty="0"/>
              <a:t>Click to insert agenda items.</a:t>
            </a:r>
          </a:p>
          <a:p>
            <a:pPr lvl="1"/>
            <a:r>
              <a:rPr lang="en-US" dirty="0"/>
              <a:t>Second level</a:t>
            </a:r>
          </a:p>
          <a:p>
            <a:pPr lvl="2"/>
            <a:r>
              <a:rPr lang="en-US" dirty="0"/>
              <a:t>Third level</a:t>
            </a:r>
          </a:p>
          <a:p>
            <a:pPr lvl="3"/>
            <a:r>
              <a:rPr lang="en-US" dirty="0"/>
              <a:t>Fourth level</a:t>
            </a:r>
          </a:p>
          <a:p>
            <a:pPr lvl="4"/>
            <a:r>
              <a:rPr lang="en-US" dirty="0"/>
              <a:t>Fifth level</a:t>
            </a:r>
          </a:p>
          <a:p>
            <a:pPr lvl="0"/>
            <a:r>
              <a:rPr lang="en-US" dirty="0"/>
              <a:t>Second agenda item</a:t>
            </a:r>
          </a:p>
          <a:p>
            <a:pPr lvl="0"/>
            <a:r>
              <a:rPr lang="en-US" dirty="0"/>
              <a:t>Third agenda item</a:t>
            </a:r>
          </a:p>
        </p:txBody>
      </p:sp>
      <p:sp>
        <p:nvSpPr>
          <p:cNvPr id="6" name="Slide Number Placeholder 5">
            <a:extLst>
              <a:ext uri="{FF2B5EF4-FFF2-40B4-BE49-F238E27FC236}">
                <a16:creationId xmlns:a16="http://schemas.microsoft.com/office/drawing/2014/main" id="{59965809-73B4-254D-A68C-E7B755C89E3A}"/>
              </a:ext>
            </a:extLst>
          </p:cNvPr>
          <p:cNvSpPr>
            <a:spLocks noGrp="1"/>
          </p:cNvSpPr>
          <p:nvPr>
            <p:ph type="sldNum" sz="quarter" idx="11"/>
          </p:nvPr>
        </p:nvSpPr>
        <p:spPr/>
        <p:txBody>
          <a:bodyPr/>
          <a:lstStyle>
            <a:lvl1pPr>
              <a:defRPr>
                <a:solidFill>
                  <a:schemeClr val="bg1"/>
                </a:solidFill>
              </a:defRPr>
            </a:lvl1pPr>
          </a:lstStyle>
          <a:p>
            <a:fld id="{58AE716E-68DD-2249-A7FA-8AEF0B14DF81}" type="slidenum">
              <a:rPr lang="en-US" smtClean="0"/>
              <a:pPr/>
              <a:t>‹#›</a:t>
            </a:fld>
            <a:endParaRPr lang="en-US" dirty="0"/>
          </a:p>
        </p:txBody>
      </p:sp>
      <p:sp>
        <p:nvSpPr>
          <p:cNvPr id="9" name="Title 8">
            <a:extLst>
              <a:ext uri="{FF2B5EF4-FFF2-40B4-BE49-F238E27FC236}">
                <a16:creationId xmlns:a16="http://schemas.microsoft.com/office/drawing/2014/main" id="{1C37C59D-FB7B-E64A-A13B-3AD1C18E8315}"/>
              </a:ext>
            </a:extLst>
          </p:cNvPr>
          <p:cNvSpPr>
            <a:spLocks noGrp="1"/>
          </p:cNvSpPr>
          <p:nvPr>
            <p:ph type="title" hasCustomPrompt="1"/>
          </p:nvPr>
        </p:nvSpPr>
        <p:spPr>
          <a:xfrm>
            <a:off x="426231" y="65597"/>
            <a:ext cx="11369528" cy="518012"/>
          </a:xfrm>
        </p:spPr>
        <p:txBody>
          <a:bodyPr/>
          <a:lstStyle/>
          <a:p>
            <a:r>
              <a:rPr lang="en-US" dirty="0"/>
              <a:t>Agenda Layout</a:t>
            </a:r>
          </a:p>
        </p:txBody>
      </p:sp>
    </p:spTree>
    <p:extLst>
      <p:ext uri="{BB962C8B-B14F-4D97-AF65-F5344CB8AC3E}">
        <p14:creationId xmlns:p14="http://schemas.microsoft.com/office/powerpoint/2010/main" val="2412872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irst Level No Bullet, Text Heavy">
    <p:spTree>
      <p:nvGrpSpPr>
        <p:cNvPr id="1" name=""/>
        <p:cNvGrpSpPr/>
        <p:nvPr/>
      </p:nvGrpSpPr>
      <p:grpSpPr>
        <a:xfrm>
          <a:off x="0" y="0"/>
          <a:ext cx="0" cy="0"/>
          <a:chOff x="0" y="0"/>
          <a:chExt cx="0" cy="0"/>
        </a:xfrm>
      </p:grpSpPr>
      <p:sp>
        <p:nvSpPr>
          <p:cNvPr id="10" name="Content Placeholder"/>
          <p:cNvSpPr>
            <a:spLocks noGrp="1"/>
          </p:cNvSpPr>
          <p:nvPr>
            <p:ph idx="1" hasCustomPrompt="1"/>
          </p:nvPr>
        </p:nvSpPr>
        <p:spPr>
          <a:xfrm>
            <a:off x="457200" y="980023"/>
            <a:ext cx="11338560" cy="5009297"/>
          </a:xfrm>
          <a:prstGeom prst="rect">
            <a:avLst/>
          </a:prstGeom>
          <a:ln>
            <a:noFill/>
          </a:ln>
        </p:spPr>
        <p:txBody>
          <a:bodyPr vert="horz" lIns="0" tIns="0" rIns="0" bIns="0" rtlCol="0">
            <a:normAutofit/>
          </a:bodyPr>
          <a:lstStyle>
            <a:lvl1pPr marL="0" marR="0" indent="0" algn="l" defTabSz="685800" rtl="0" eaLnBrk="1" fontAlgn="auto" latinLnBrk="0" hangingPunct="1">
              <a:lnSpc>
                <a:spcPct val="105000"/>
              </a:lnSpc>
              <a:spcBef>
                <a:spcPts val="600"/>
              </a:spcBef>
              <a:spcAft>
                <a:spcPts val="0"/>
              </a:spcAft>
              <a:buClrTx/>
              <a:buSzPct val="100000"/>
              <a:buFont typeface="Arial" panose="020B0604020202020204" pitchFamily="34" charset="0"/>
              <a:buNone/>
              <a:tabLst/>
              <a:defRPr sz="1800" baseline="0"/>
            </a:lvl1pPr>
            <a:lvl2pPr marL="228600" indent="-228600">
              <a:lnSpc>
                <a:spcPct val="105000"/>
              </a:lnSpc>
              <a:spcBef>
                <a:spcPts val="600"/>
              </a:spcBef>
              <a:buFont typeface="Arial" panose="020B0604020202020204" pitchFamily="34" charset="0"/>
              <a:buChar char="•"/>
              <a:defRPr sz="1800"/>
            </a:lvl2pPr>
            <a:lvl3pPr marL="457200" indent="-228600">
              <a:lnSpc>
                <a:spcPct val="105000"/>
              </a:lnSpc>
              <a:spcBef>
                <a:spcPts val="600"/>
              </a:spcBef>
              <a:buFont typeface="Calibri" panose="020F0502020204030204" pitchFamily="34" charset="0"/>
              <a:buChar char="–"/>
              <a:defRPr sz="1800"/>
            </a:lvl3pPr>
            <a:lvl4pPr marL="685800" indent="-228600">
              <a:lnSpc>
                <a:spcPct val="105000"/>
              </a:lnSpc>
              <a:spcBef>
                <a:spcPts val="600"/>
              </a:spcBef>
              <a:buFont typeface="Calibri" panose="020F0502020204030204" pitchFamily="34" charset="0"/>
              <a:buChar char="»"/>
              <a:defRPr sz="1800"/>
            </a:lvl4pPr>
            <a:lvl5pPr marL="914400" indent="-228600">
              <a:lnSpc>
                <a:spcPct val="105000"/>
              </a:lnSpc>
              <a:spcBef>
                <a:spcPts val="600"/>
              </a:spcBef>
              <a:buSzPct val="110000"/>
              <a:buFont typeface="Calibri" panose="020F0502020204030204" pitchFamily="34" charset="0"/>
              <a:buChar char="◦"/>
              <a:defRPr sz="1800"/>
            </a:lvl5pPr>
            <a:lvl6pPr marL="1143000" indent="-228600">
              <a:lnSpc>
                <a:spcPct val="105000"/>
              </a:lnSpc>
              <a:spcBef>
                <a:spcPts val="600"/>
              </a:spcBef>
              <a:buFont typeface="Calibri" panose="020F0502020204030204" pitchFamily="34" charset="0"/>
              <a:buChar char="›"/>
              <a:defRPr sz="1800"/>
            </a:lvl6pPr>
          </a:lstStyle>
          <a:p>
            <a:pPr marL="0" marR="0" lvl="0" indent="0" algn="l" defTabSz="685800" rtl="0" eaLnBrk="1" fontAlgn="auto" latinLnBrk="0" hangingPunct="1">
              <a:lnSpc>
                <a:spcPct val="105000"/>
              </a:lnSpc>
              <a:spcBef>
                <a:spcPts val="450"/>
              </a:spcBef>
              <a:spcAft>
                <a:spcPts val="0"/>
              </a:spcAft>
              <a:buClrTx/>
              <a:buSzPct val="100000"/>
              <a:buFont typeface="Arial" panose="020B0604020202020204" pitchFamily="34" charset="0"/>
              <a:buNone/>
              <a:tabLst/>
              <a:defRPr/>
            </a:pPr>
            <a:r>
              <a:rPr lang="en-US" dirty="0"/>
              <a:t>The first text level has no bullet. Use Increase List Level and Decrease List Level icons in the Paragraph group on the Home tab to move between first level (no bullet) and second level (round bullet) text. Paragraph spacing is modified to 1.05 lines and 6 points before paragraph to accommodate text heavy slides. The text size will also shrink to fit within this placeholder.</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3" name="Slide Number Placeholder 2">
            <a:extLst>
              <a:ext uri="{FF2B5EF4-FFF2-40B4-BE49-F238E27FC236}">
                <a16:creationId xmlns:a16="http://schemas.microsoft.com/office/drawing/2014/main" id="{A51F26CF-1A48-794B-9C21-7C6E02560105}"/>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8" name="Source Placeholder">
            <a:extLst>
              <a:ext uri="{FF2B5EF4-FFF2-40B4-BE49-F238E27FC236}">
                <a16:creationId xmlns:a16="http://schemas.microsoft.com/office/drawing/2014/main" id="{9C6C14CB-B6F7-8A46-99AB-D48EB79F9B1B}"/>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5" name="Title 4">
            <a:extLst>
              <a:ext uri="{FF2B5EF4-FFF2-40B4-BE49-F238E27FC236}">
                <a16:creationId xmlns:a16="http://schemas.microsoft.com/office/drawing/2014/main" id="{E31CB4A3-45AF-EF47-8BFC-558B24345D7A}"/>
              </a:ext>
            </a:extLst>
          </p:cNvPr>
          <p:cNvSpPr>
            <a:spLocks noGrp="1"/>
          </p:cNvSpPr>
          <p:nvPr>
            <p:ph type="title" hasCustomPrompt="1"/>
          </p:nvPr>
        </p:nvSpPr>
        <p:spPr>
          <a:xfrm>
            <a:off x="426230" y="65597"/>
            <a:ext cx="11369529" cy="518012"/>
          </a:xfrm>
        </p:spPr>
        <p:txBody>
          <a:bodyPr/>
          <a:lstStyle/>
          <a:p>
            <a:r>
              <a:rPr lang="en-US" dirty="0"/>
              <a:t>Text Heavy Layout for Instructional Text</a:t>
            </a:r>
          </a:p>
        </p:txBody>
      </p:sp>
    </p:spTree>
    <p:extLst>
      <p:ext uri="{BB962C8B-B14F-4D97-AF65-F5344CB8AC3E}">
        <p14:creationId xmlns:p14="http://schemas.microsoft.com/office/powerpoint/2010/main" val="9724046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0" name="Content Placeholder 39"/>
          <p:cNvSpPr>
            <a:spLocks noGrp="1"/>
          </p:cNvSpPr>
          <p:nvPr>
            <p:ph sz="quarter" idx="15" hasCustomPrompt="1"/>
          </p:nvPr>
        </p:nvSpPr>
        <p:spPr>
          <a:xfrm>
            <a:off x="457200" y="980023"/>
            <a:ext cx="11338560" cy="5009297"/>
          </a:xfrm>
        </p:spPr>
        <p:txBody>
          <a:body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2136835A-56E9-EE45-B1B0-9DD5E9A035FD}"/>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6" name="Source Placeholder">
            <a:extLst>
              <a:ext uri="{FF2B5EF4-FFF2-40B4-BE49-F238E27FC236}">
                <a16:creationId xmlns:a16="http://schemas.microsoft.com/office/drawing/2014/main" id="{0A175C98-CDFC-AA4D-9485-1FF4454D5C6C}"/>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5" name="Title 4">
            <a:extLst>
              <a:ext uri="{FF2B5EF4-FFF2-40B4-BE49-F238E27FC236}">
                <a16:creationId xmlns:a16="http://schemas.microsoft.com/office/drawing/2014/main" id="{00A1DC8C-D41E-334A-8354-0FD435937F19}"/>
              </a:ext>
            </a:extLst>
          </p:cNvPr>
          <p:cNvSpPr>
            <a:spLocks noGrp="1"/>
          </p:cNvSpPr>
          <p:nvPr>
            <p:ph type="title" hasCustomPrompt="1"/>
          </p:nvPr>
        </p:nvSpPr>
        <p:spPr>
          <a:xfrm>
            <a:off x="426230" y="65597"/>
            <a:ext cx="11369529" cy="518012"/>
          </a:xfrm>
        </p:spPr>
        <p:txBody>
          <a:bodyPr/>
          <a:lstStyle/>
          <a:p>
            <a:r>
              <a:rPr lang="en-US" dirty="0"/>
              <a:t>The Title and Content Layout Is Used for Bullet Lists, Tables, Graphs, SmartArt, or Pictures</a:t>
            </a:r>
          </a:p>
        </p:txBody>
      </p:sp>
    </p:spTree>
    <p:extLst>
      <p:ext uri="{BB962C8B-B14F-4D97-AF65-F5344CB8AC3E}">
        <p14:creationId xmlns:p14="http://schemas.microsoft.com/office/powerpoint/2010/main" val="2530786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Left Content"/>
          <p:cNvSpPr>
            <a:spLocks noGrp="1"/>
          </p:cNvSpPr>
          <p:nvPr>
            <p:ph sz="half" idx="1" hasCustomPrompt="1"/>
          </p:nvPr>
        </p:nvSpPr>
        <p:spPr>
          <a:xfrm>
            <a:off x="457200"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ight Content"/>
          <p:cNvSpPr>
            <a:spLocks noGrp="1"/>
          </p:cNvSpPr>
          <p:nvPr>
            <p:ph sz="half" idx="2" hasCustomPrompt="1"/>
          </p:nvPr>
        </p:nvSpPr>
        <p:spPr>
          <a:xfrm>
            <a:off x="6227064"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C8D6A8D6-00BE-5D43-B065-490719221EAB}"/>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7" name="Source Placeholder">
            <a:extLst>
              <a:ext uri="{FF2B5EF4-FFF2-40B4-BE49-F238E27FC236}">
                <a16:creationId xmlns:a16="http://schemas.microsoft.com/office/drawing/2014/main" id="{45527EC8-1222-F949-905C-A0AF786DFD73}"/>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10" name="Title 9">
            <a:extLst>
              <a:ext uri="{FF2B5EF4-FFF2-40B4-BE49-F238E27FC236}">
                <a16:creationId xmlns:a16="http://schemas.microsoft.com/office/drawing/2014/main" id="{96CE85D6-07A6-764C-935E-9845D6301AED}"/>
              </a:ext>
            </a:extLst>
          </p:cNvPr>
          <p:cNvSpPr>
            <a:spLocks noGrp="1"/>
          </p:cNvSpPr>
          <p:nvPr>
            <p:ph type="title" hasCustomPrompt="1"/>
          </p:nvPr>
        </p:nvSpPr>
        <p:spPr>
          <a:xfrm>
            <a:off x="426230" y="65597"/>
            <a:ext cx="11369529" cy="518012"/>
          </a:xfrm>
        </p:spPr>
        <p:txBody>
          <a:bodyPr/>
          <a:lstStyle/>
          <a:p>
            <a:r>
              <a:rPr lang="en-US" dirty="0"/>
              <a:t>The Two Content Layout Can Have a Bullet List, Table, Graph, SmartArt, or Picture on Either Side</a:t>
            </a:r>
          </a:p>
        </p:txBody>
      </p:sp>
    </p:spTree>
    <p:extLst>
      <p:ext uri="{BB962C8B-B14F-4D97-AF65-F5344CB8AC3E}">
        <p14:creationId xmlns:p14="http://schemas.microsoft.com/office/powerpoint/2010/main" val="33339727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irst Level No Bullet">
    <p:spTree>
      <p:nvGrpSpPr>
        <p:cNvPr id="1" name=""/>
        <p:cNvGrpSpPr/>
        <p:nvPr/>
      </p:nvGrpSpPr>
      <p:grpSpPr>
        <a:xfrm>
          <a:off x="0" y="0"/>
          <a:ext cx="0" cy="0"/>
          <a:chOff x="0" y="0"/>
          <a:chExt cx="0" cy="0"/>
        </a:xfrm>
      </p:grpSpPr>
      <p:sp>
        <p:nvSpPr>
          <p:cNvPr id="4" name="Content Placeholder 3"/>
          <p:cNvSpPr>
            <a:spLocks noGrp="1"/>
          </p:cNvSpPr>
          <p:nvPr>
            <p:ph sz="quarter" idx="14" hasCustomPrompt="1"/>
          </p:nvPr>
        </p:nvSpPr>
        <p:spPr>
          <a:xfrm>
            <a:off x="457200" y="980023"/>
            <a:ext cx="11338560" cy="5009297"/>
          </a:xfrm>
        </p:spPr>
        <p:txBody>
          <a:bodyPr>
            <a:noAutofit/>
          </a:bodyPr>
          <a:lstStyle>
            <a:lvl1pPr marL="0" indent="0">
              <a:lnSpc>
                <a:spcPct val="125000"/>
              </a:lnSpc>
              <a:spcBef>
                <a:spcPts val="1800"/>
              </a:spcBef>
              <a:buClr>
                <a:schemeClr val="tx1"/>
              </a:buClr>
              <a:buNone/>
              <a:defRPr sz="2000">
                <a:solidFill>
                  <a:schemeClr val="tx1"/>
                </a:solidFill>
              </a:defRPr>
            </a:lvl1pPr>
            <a:lvl2pPr marL="320040" indent="-320040">
              <a:lnSpc>
                <a:spcPct val="125000"/>
              </a:lnSpc>
              <a:spcBef>
                <a:spcPts val="1800"/>
              </a:spcBef>
              <a:buClr>
                <a:schemeClr val="tx1"/>
              </a:buClr>
              <a:buFont typeface="Times New Roman" panose="02020603050405020304" pitchFamily="18" charset="0"/>
              <a:buChar char="•"/>
              <a:defRPr sz="2000">
                <a:solidFill>
                  <a:schemeClr val="tx1"/>
                </a:solidFill>
              </a:defRPr>
            </a:lvl2pPr>
            <a:lvl3pPr marL="640080" indent="-320040">
              <a:lnSpc>
                <a:spcPct val="125000"/>
              </a:lnSpc>
              <a:spcBef>
                <a:spcPts val="1800"/>
              </a:spcBef>
              <a:buClr>
                <a:schemeClr val="tx1"/>
              </a:buClr>
              <a:buFont typeface="Arial Narrow" panose="020B0606020202030204" pitchFamily="34" charset="0"/>
              <a:buChar char="–"/>
              <a:defRPr sz="2000">
                <a:solidFill>
                  <a:schemeClr val="tx1"/>
                </a:solidFill>
              </a:defRPr>
            </a:lvl3pPr>
            <a:lvl4pPr marL="960120" indent="-320040">
              <a:lnSpc>
                <a:spcPct val="125000"/>
              </a:lnSpc>
              <a:spcBef>
                <a:spcPts val="1800"/>
              </a:spcBef>
              <a:buClr>
                <a:schemeClr val="tx1"/>
              </a:buClr>
              <a:buFont typeface="Arial Narrow" panose="020B0606020202030204" pitchFamily="34" charset="0"/>
              <a:buChar char="»"/>
              <a:defRPr sz="2000">
                <a:solidFill>
                  <a:schemeClr val="tx1"/>
                </a:solidFill>
              </a:defRPr>
            </a:lvl4pPr>
            <a:lvl5pPr marL="1280160" indent="-320040">
              <a:lnSpc>
                <a:spcPct val="125000"/>
              </a:lnSpc>
              <a:spcBef>
                <a:spcPts val="1800"/>
              </a:spcBef>
              <a:buClr>
                <a:schemeClr val="tx1"/>
              </a:buClr>
              <a:buFont typeface="Arial Narrow" panose="020B0606020202030204" pitchFamily="34" charset="0"/>
              <a:buChar char="◦"/>
              <a:defRPr sz="2000">
                <a:solidFill>
                  <a:schemeClr val="tx1"/>
                </a:solidFill>
              </a:defRPr>
            </a:lvl5pPr>
            <a:lvl6pPr marL="1600200" indent="-320040">
              <a:lnSpc>
                <a:spcPct val="125000"/>
              </a:lnSpc>
              <a:spcBef>
                <a:spcPts val="1800"/>
              </a:spcBef>
              <a:buClr>
                <a:schemeClr val="tx1"/>
              </a:buClr>
              <a:buFont typeface="Arial Narrow" panose="020B0606020202030204" pitchFamily="34" charset="0"/>
              <a:buChar char="›"/>
              <a:defRPr sz="2000" baseline="0">
                <a:solidFill>
                  <a:schemeClr val="tx1"/>
                </a:solidFill>
              </a:defRPr>
            </a:lvl6pPr>
          </a:lstStyle>
          <a:p>
            <a:pPr lvl="0"/>
            <a:r>
              <a:rPr lang="en-US" dirty="0"/>
              <a:t>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(round bullet) text.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3" name="Slide Number Placeholder 2">
            <a:extLst>
              <a:ext uri="{FF2B5EF4-FFF2-40B4-BE49-F238E27FC236}">
                <a16:creationId xmlns:a16="http://schemas.microsoft.com/office/drawing/2014/main" id="{32ABFD87-0274-934C-BAF8-C5C56759CF24}"/>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6" name="Source Placeholder">
            <a:extLst>
              <a:ext uri="{FF2B5EF4-FFF2-40B4-BE49-F238E27FC236}">
                <a16:creationId xmlns:a16="http://schemas.microsoft.com/office/drawing/2014/main" id="{96B7CE75-C247-5442-9E44-15220416207C}"/>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10" name="Title 9">
            <a:extLst>
              <a:ext uri="{FF2B5EF4-FFF2-40B4-BE49-F238E27FC236}">
                <a16:creationId xmlns:a16="http://schemas.microsoft.com/office/drawing/2014/main" id="{DD45E51C-5E98-2343-A611-87D4F71B7A49}"/>
              </a:ext>
            </a:extLst>
          </p:cNvPr>
          <p:cNvSpPr>
            <a:spLocks noGrp="1"/>
          </p:cNvSpPr>
          <p:nvPr>
            <p:ph type="title" hasCustomPrompt="1"/>
          </p:nvPr>
        </p:nvSpPr>
        <p:spPr>
          <a:xfrm>
            <a:off x="426230" y="65597"/>
            <a:ext cx="11369529" cy="518012"/>
          </a:xfrm>
        </p:spPr>
        <p:txBody>
          <a:bodyPr/>
          <a:lstStyle/>
          <a:p>
            <a:r>
              <a:rPr lang="en-US" dirty="0"/>
              <a:t>First Level No Bullet Layout</a:t>
            </a:r>
          </a:p>
        </p:txBody>
      </p:sp>
    </p:spTree>
    <p:extLst>
      <p:ext uri="{BB962C8B-B14F-4D97-AF65-F5344CB8AC3E}">
        <p14:creationId xmlns:p14="http://schemas.microsoft.com/office/powerpoint/2010/main" val="1519318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bject With Lead-in Text">
    <p:spTree>
      <p:nvGrpSpPr>
        <p:cNvPr id="1" name=""/>
        <p:cNvGrpSpPr/>
        <p:nvPr/>
      </p:nvGrpSpPr>
      <p:grpSpPr>
        <a:xfrm>
          <a:off x="0" y="0"/>
          <a:ext cx="0" cy="0"/>
          <a:chOff x="0" y="0"/>
          <a:chExt cx="0" cy="0"/>
        </a:xfrm>
      </p:grpSpPr>
      <p:sp>
        <p:nvSpPr>
          <p:cNvPr id="5" name="Content Placeholder 4"/>
          <p:cNvSpPr>
            <a:spLocks noGrp="1"/>
          </p:cNvSpPr>
          <p:nvPr>
            <p:ph sz="quarter" idx="17" hasCustomPrompt="1"/>
          </p:nvPr>
        </p:nvSpPr>
        <p:spPr>
          <a:xfrm>
            <a:off x="457200" y="2312348"/>
            <a:ext cx="11338560" cy="3705963"/>
          </a:xfrm>
        </p:spPr>
        <p:txBody>
          <a:bodyPr>
            <a:normAutofit/>
          </a:bodyPr>
          <a:lstStyle>
            <a:lvl1pPr>
              <a:lnSpc>
                <a:spcPct val="105000"/>
              </a:lnSpc>
              <a:spcBef>
                <a:spcPts val="450"/>
              </a:spcBef>
              <a:defRPr sz="1800"/>
            </a:lvl1pPr>
            <a:lvl2pPr>
              <a:lnSpc>
                <a:spcPct val="105000"/>
              </a:lnSpc>
              <a:spcBef>
                <a:spcPts val="450"/>
              </a:spcBef>
              <a:defRPr sz="1800"/>
            </a:lvl2pPr>
            <a:lvl3pPr>
              <a:lnSpc>
                <a:spcPct val="105000"/>
              </a:lnSpc>
              <a:spcBef>
                <a:spcPts val="450"/>
              </a:spcBef>
              <a:defRPr sz="1800"/>
            </a:lvl3pPr>
            <a:lvl4pPr>
              <a:lnSpc>
                <a:spcPct val="105000"/>
              </a:lnSpc>
              <a:spcBef>
                <a:spcPts val="450"/>
              </a:spcBef>
              <a:defRPr sz="1800"/>
            </a:lvl4pPr>
            <a:lvl5pPr>
              <a:lnSpc>
                <a:spcPct val="105000"/>
              </a:lnSpc>
              <a:spcBef>
                <a:spcPts val="450"/>
              </a:spcBef>
              <a:defRPr sz="1800"/>
            </a:lvl5pPr>
          </a:lstStyle>
          <a:p>
            <a:pPr lvl="0"/>
            <a:r>
              <a:rPr lang="en-US" dirty="0"/>
              <a:t>Click on an icon below to insert a table, graph, SmartArt object, or picture. For tables, enter the number of columns and rows, and click OK. Table columns are left aligned by default. Manually center align columns of numbers. The default table design is Medium Style 2 - Accent 4.</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5" hasCustomPrompt="1"/>
          </p:nvPr>
        </p:nvSpPr>
        <p:spPr>
          <a:xfrm>
            <a:off x="457200" y="986467"/>
            <a:ext cx="11338560" cy="1273170"/>
          </a:xfrm>
        </p:spPr>
        <p:txBody>
          <a:bodyPr>
            <a:normAutofit/>
          </a:bodyPr>
          <a:lstStyle>
            <a:lvl1pPr marL="0" indent="0">
              <a:lnSpc>
                <a:spcPct val="105000"/>
              </a:lnSpc>
              <a:spcBef>
                <a:spcPts val="0"/>
              </a:spcBef>
              <a:buNone/>
              <a:defRPr sz="1800" baseline="0"/>
            </a:lvl1pPr>
            <a:lvl2pPr>
              <a:defRPr sz="1350"/>
            </a:lvl2pPr>
            <a:lvl3pPr>
              <a:defRPr sz="1350"/>
            </a:lvl3pPr>
            <a:lvl4pPr>
              <a:defRPr sz="1350"/>
            </a:lvl4pPr>
            <a:lvl5pPr>
              <a:defRPr sz="1350"/>
            </a:lvl5pPr>
          </a:lstStyle>
          <a:p>
            <a:pPr lvl="0"/>
            <a:r>
              <a:rPr lang="en-US" dirty="0"/>
              <a:t>Click here to add a short lead-in paragraph. Text will shrink to fit this placeholder.</a:t>
            </a:r>
          </a:p>
        </p:txBody>
      </p:sp>
      <p:sp>
        <p:nvSpPr>
          <p:cNvPr id="2" name="Slide Number Placeholder 1">
            <a:extLst>
              <a:ext uri="{FF2B5EF4-FFF2-40B4-BE49-F238E27FC236}">
                <a16:creationId xmlns:a16="http://schemas.microsoft.com/office/drawing/2014/main" id="{2BFB0829-9685-F248-860C-9484671F053B}"/>
              </a:ext>
            </a:extLst>
          </p:cNvPr>
          <p:cNvSpPr>
            <a:spLocks noGrp="1"/>
          </p:cNvSpPr>
          <p:nvPr>
            <p:ph type="sldNum" sz="quarter" idx="18"/>
          </p:nvPr>
        </p:nvSpPr>
        <p:spPr/>
        <p:txBody>
          <a:bodyPr/>
          <a:lstStyle/>
          <a:p>
            <a:fld id="{58AE716E-68DD-2249-A7FA-8AEF0B14DF81}" type="slidenum">
              <a:rPr lang="en-US" smtClean="0"/>
              <a:pPr/>
              <a:t>‹#›</a:t>
            </a:fld>
            <a:endParaRPr lang="en-US" dirty="0"/>
          </a:p>
        </p:txBody>
      </p:sp>
      <p:sp>
        <p:nvSpPr>
          <p:cNvPr id="7" name="Source Placeholder">
            <a:extLst>
              <a:ext uri="{FF2B5EF4-FFF2-40B4-BE49-F238E27FC236}">
                <a16:creationId xmlns:a16="http://schemas.microsoft.com/office/drawing/2014/main" id="{E2121428-62BC-4147-BDE1-A15E6E2B6A46}"/>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6" name="Title 5">
            <a:extLst>
              <a:ext uri="{FF2B5EF4-FFF2-40B4-BE49-F238E27FC236}">
                <a16:creationId xmlns:a16="http://schemas.microsoft.com/office/drawing/2014/main" id="{B3D4FF62-E393-0B4D-9D66-77CFE070294B}"/>
              </a:ext>
            </a:extLst>
          </p:cNvPr>
          <p:cNvSpPr>
            <a:spLocks noGrp="1"/>
          </p:cNvSpPr>
          <p:nvPr>
            <p:ph type="title" hasCustomPrompt="1"/>
          </p:nvPr>
        </p:nvSpPr>
        <p:spPr>
          <a:xfrm>
            <a:off x="426230" y="65597"/>
            <a:ext cx="11369529" cy="518012"/>
          </a:xfrm>
        </p:spPr>
        <p:txBody>
          <a:bodyPr/>
          <a:lstStyle/>
          <a:p>
            <a:r>
              <a:rPr lang="en-US" dirty="0"/>
              <a:t>Object With Lead-In Text Layout Is Used With Tables, Graphs, SmartArt, or Pictures</a:t>
            </a:r>
          </a:p>
        </p:txBody>
      </p:sp>
    </p:spTree>
    <p:extLst>
      <p:ext uri="{BB962C8B-B14F-4D97-AF65-F5344CB8AC3E}">
        <p14:creationId xmlns:p14="http://schemas.microsoft.com/office/powerpoint/2010/main" val="1956773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Gray Background, Two Content">
    <p:spTree>
      <p:nvGrpSpPr>
        <p:cNvPr id="1" name=""/>
        <p:cNvGrpSpPr/>
        <p:nvPr/>
      </p:nvGrpSpPr>
      <p:grpSpPr>
        <a:xfrm>
          <a:off x="0" y="0"/>
          <a:ext cx="0" cy="0"/>
          <a:chOff x="0" y="0"/>
          <a:chExt cx="0" cy="0"/>
        </a:xfrm>
      </p:grpSpPr>
      <p:sp>
        <p:nvSpPr>
          <p:cNvPr id="18" name="grey box">
            <a:extLst>
              <a:ext uri="{FF2B5EF4-FFF2-40B4-BE49-F238E27FC236}">
                <a16:creationId xmlns:a16="http://schemas.microsoft.com/office/drawing/2014/main" id="{B4E37216-58C4-164D-BEEA-DEAE99E52FE4}"/>
              </a:ext>
            </a:extLst>
          </p:cNvPr>
          <p:cNvSpPr/>
          <p:nvPr userDrawn="1"/>
        </p:nvSpPr>
        <p:spPr>
          <a:xfrm>
            <a:off x="0" y="691717"/>
            <a:ext cx="12192000" cy="6166283"/>
          </a:xfrm>
          <a:prstGeom prst="rect">
            <a:avLst/>
          </a:prstGeom>
          <a:solidFill>
            <a:srgbClr val="2C9ED9">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latin typeface="Calibri"/>
            </a:endParaRPr>
          </a:p>
        </p:txBody>
      </p:sp>
      <p:sp>
        <p:nvSpPr>
          <p:cNvPr id="20" name="Rectangle 19">
            <a:extLst>
              <a:ext uri="{FF2B5EF4-FFF2-40B4-BE49-F238E27FC236}">
                <a16:creationId xmlns:a16="http://schemas.microsoft.com/office/drawing/2014/main" id="{9124082D-CB5C-1E42-AF6C-30D1C8650F2C}"/>
              </a:ext>
            </a:extLst>
          </p:cNvPr>
          <p:cNvSpPr/>
          <p:nvPr userDrawn="1"/>
        </p:nvSpPr>
        <p:spPr>
          <a:xfrm>
            <a:off x="0" y="645999"/>
            <a:ext cx="12191021" cy="45719"/>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nvGrpSpPr>
          <p:cNvPr id="13" name="Group 12">
            <a:extLst>
              <a:ext uri="{FF2B5EF4-FFF2-40B4-BE49-F238E27FC236}">
                <a16:creationId xmlns:a16="http://schemas.microsoft.com/office/drawing/2014/main" id="{9DE10EC8-A791-DA49-BF74-AF89B39DA85C}"/>
              </a:ext>
            </a:extLst>
          </p:cNvPr>
          <p:cNvGrpSpPr/>
          <p:nvPr userDrawn="1"/>
        </p:nvGrpSpPr>
        <p:grpSpPr>
          <a:xfrm>
            <a:off x="-979" y="6220502"/>
            <a:ext cx="12192000" cy="637498"/>
            <a:chOff x="0" y="6220502"/>
            <a:chExt cx="9144000" cy="637498"/>
          </a:xfrm>
        </p:grpSpPr>
        <p:sp>
          <p:nvSpPr>
            <p:cNvPr id="14" name="Rectangle 13">
              <a:extLst>
                <a:ext uri="{FF2B5EF4-FFF2-40B4-BE49-F238E27FC236}">
                  <a16:creationId xmlns:a16="http://schemas.microsoft.com/office/drawing/2014/main" id="{D56471C4-79F3-A344-A04B-C32EE4E58A31}"/>
                </a:ext>
              </a:extLst>
            </p:cNvPr>
            <p:cNvSpPr/>
            <p:nvPr userDrawn="1"/>
          </p:nvSpPr>
          <p:spPr>
            <a:xfrm>
              <a:off x="0" y="6220502"/>
              <a:ext cx="9144000" cy="1306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5" name="Rectangle 14">
              <a:extLst>
                <a:ext uri="{FF2B5EF4-FFF2-40B4-BE49-F238E27FC236}">
                  <a16:creationId xmlns:a16="http://schemas.microsoft.com/office/drawing/2014/main" id="{7BD76796-5358-AA49-9752-F0498D104AA0}"/>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3" name="Left Content"/>
          <p:cNvSpPr>
            <a:spLocks noGrp="1"/>
          </p:cNvSpPr>
          <p:nvPr userDrawn="1">
            <p:ph sz="half" idx="1" hasCustomPrompt="1"/>
          </p:nvPr>
        </p:nvSpPr>
        <p:spPr>
          <a:xfrm>
            <a:off x="457200"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ight Content"/>
          <p:cNvSpPr>
            <a:spLocks noGrp="1"/>
          </p:cNvSpPr>
          <p:nvPr userDrawn="1">
            <p:ph sz="half" idx="2" hasCustomPrompt="1"/>
          </p:nvPr>
        </p:nvSpPr>
        <p:spPr>
          <a:xfrm>
            <a:off x="6227064"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1277F60B-F39B-6B4E-851A-04D5FFBE6911}"/>
              </a:ext>
            </a:extLst>
          </p:cNvPr>
          <p:cNvSpPr>
            <a:spLocks noGrp="1"/>
          </p:cNvSpPr>
          <p:nvPr userDrawn="1">
            <p:ph type="sldNum" sz="quarter" idx="17"/>
          </p:nvPr>
        </p:nvSpPr>
        <p:spPr/>
        <p:txBody>
          <a:bodyPr/>
          <a:lstStyle/>
          <a:p>
            <a:fld id="{58AE716E-68DD-2249-A7FA-8AEF0B14DF81}" type="slidenum">
              <a:rPr lang="en-US" smtClean="0"/>
              <a:pPr/>
              <a:t>‹#›</a:t>
            </a:fld>
            <a:endParaRPr lang="en-US" dirty="0"/>
          </a:p>
        </p:txBody>
      </p:sp>
      <p:sp>
        <p:nvSpPr>
          <p:cNvPr id="19" name="Source Placeholder">
            <a:extLst>
              <a:ext uri="{FF2B5EF4-FFF2-40B4-BE49-F238E27FC236}">
                <a16:creationId xmlns:a16="http://schemas.microsoft.com/office/drawing/2014/main" id="{1A78C9DE-19FC-5749-BB3E-BFB5A1B1D17A}"/>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6" name="Title 5">
            <a:extLst>
              <a:ext uri="{FF2B5EF4-FFF2-40B4-BE49-F238E27FC236}">
                <a16:creationId xmlns:a16="http://schemas.microsoft.com/office/drawing/2014/main" id="{FB497758-7EF7-3345-9DCD-410E7568B8DC}"/>
              </a:ext>
            </a:extLst>
          </p:cNvPr>
          <p:cNvSpPr>
            <a:spLocks noGrp="1"/>
          </p:cNvSpPr>
          <p:nvPr>
            <p:ph type="title" hasCustomPrompt="1"/>
          </p:nvPr>
        </p:nvSpPr>
        <p:spPr>
          <a:xfrm>
            <a:off x="426230" y="65597"/>
            <a:ext cx="11369529" cy="518012"/>
          </a:xfrm>
        </p:spPr>
        <p:txBody>
          <a:bodyPr/>
          <a:lstStyle>
            <a:lvl1pPr>
              <a:defRPr>
                <a:solidFill>
                  <a:schemeClr val="accent1"/>
                </a:solidFill>
              </a:defRPr>
            </a:lvl1pPr>
          </a:lstStyle>
          <a:p>
            <a:r>
              <a:rPr lang="en-US" dirty="0"/>
              <a:t>Colored Background, Two Content Layout</a:t>
            </a:r>
          </a:p>
        </p:txBody>
      </p:sp>
      <p:pic>
        <p:nvPicPr>
          <p:cNvPr id="27" name="Picture 26" descr="A picture containing drawing&#10;&#10;Description automatically generated">
            <a:extLst>
              <a:ext uri="{FF2B5EF4-FFF2-40B4-BE49-F238E27FC236}">
                <a16:creationId xmlns:a16="http://schemas.microsoft.com/office/drawing/2014/main" id="{39A4E60C-1183-4047-B1D5-5C6FBAF55DD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21883224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C578E86C-6F28-6C45-BC4D-02B9A2D44320}"/>
              </a:ext>
            </a:extLst>
          </p:cNvPr>
          <p:cNvGrpSpPr/>
          <p:nvPr userDrawn="1"/>
        </p:nvGrpSpPr>
        <p:grpSpPr>
          <a:xfrm>
            <a:off x="0" y="-6495"/>
            <a:ext cx="12192000" cy="709619"/>
            <a:chOff x="0" y="-6495"/>
            <a:chExt cx="9144000" cy="709619"/>
          </a:xfrm>
        </p:grpSpPr>
        <p:sp>
          <p:nvSpPr>
            <p:cNvPr id="10" name="grey box">
              <a:extLst>
                <a:ext uri="{FF2B5EF4-FFF2-40B4-BE49-F238E27FC236}">
                  <a16:creationId xmlns:a16="http://schemas.microsoft.com/office/drawing/2014/main" id="{3DB2328E-2C31-244E-B564-C2C5D77DA5F0}"/>
                </a:ext>
              </a:extLst>
            </p:cNvPr>
            <p:cNvSpPr/>
            <p:nvPr userDrawn="1"/>
          </p:nvSpPr>
          <p:spPr>
            <a:xfrm>
              <a:off x="0" y="-6495"/>
              <a:ext cx="9144000" cy="6879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alibri"/>
              </a:endParaRPr>
            </a:p>
          </p:txBody>
        </p:sp>
        <p:sp>
          <p:nvSpPr>
            <p:cNvPr id="11" name="Rectangle 10">
              <a:extLst>
                <a:ext uri="{FF2B5EF4-FFF2-40B4-BE49-F238E27FC236}">
                  <a16:creationId xmlns:a16="http://schemas.microsoft.com/office/drawing/2014/main" id="{E00D7377-2ACC-B54D-B4A3-57D68740CE5B}"/>
                </a:ext>
              </a:extLst>
            </p:cNvPr>
            <p:cNvSpPr/>
            <p:nvPr userDrawn="1"/>
          </p:nvSpPr>
          <p:spPr>
            <a:xfrm>
              <a:off x="0" y="657405"/>
              <a:ext cx="9143266" cy="45719"/>
            </a:xfrm>
            <a:prstGeom prst="rect">
              <a:avLst/>
            </a:prstGeom>
            <a:solidFill>
              <a:srgbClr val="35A0C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grpSp>
        <p:nvGrpSpPr>
          <p:cNvPr id="7" name="Group 6">
            <a:extLst>
              <a:ext uri="{FF2B5EF4-FFF2-40B4-BE49-F238E27FC236}">
                <a16:creationId xmlns:a16="http://schemas.microsoft.com/office/drawing/2014/main" id="{24B73ED8-8D33-C14E-B255-E2BA9FAC395F}"/>
              </a:ext>
            </a:extLst>
          </p:cNvPr>
          <p:cNvGrpSpPr/>
          <p:nvPr userDrawn="1"/>
        </p:nvGrpSpPr>
        <p:grpSpPr>
          <a:xfrm>
            <a:off x="0" y="6220502"/>
            <a:ext cx="12192000" cy="637498"/>
            <a:chOff x="0" y="6220502"/>
            <a:chExt cx="12192000" cy="637498"/>
          </a:xfrm>
        </p:grpSpPr>
        <p:sp>
          <p:nvSpPr>
            <p:cNvPr id="17" name="Rectangle 16">
              <a:extLst>
                <a:ext uri="{FF2B5EF4-FFF2-40B4-BE49-F238E27FC236}">
                  <a16:creationId xmlns:a16="http://schemas.microsoft.com/office/drawing/2014/main" id="{0E556F51-00D1-0E48-8880-711F2D9681BA}"/>
                </a:ext>
              </a:extLst>
            </p:cNvPr>
            <p:cNvSpPr/>
            <p:nvPr userDrawn="1"/>
          </p:nvSpPr>
          <p:spPr>
            <a:xfrm>
              <a:off x="0" y="6220502"/>
              <a:ext cx="12192000" cy="13060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8" name="Rectangle 17">
              <a:extLst>
                <a:ext uri="{FF2B5EF4-FFF2-40B4-BE49-F238E27FC236}">
                  <a16:creationId xmlns:a16="http://schemas.microsoft.com/office/drawing/2014/main" id="{4C74E900-82D4-DC48-A925-B9CB5A7C6B97}"/>
                </a:ext>
              </a:extLst>
            </p:cNvPr>
            <p:cNvSpPr/>
            <p:nvPr userDrawn="1"/>
          </p:nvSpPr>
          <p:spPr>
            <a:xfrm>
              <a:off x="0" y="6275394"/>
              <a:ext cx="12192000" cy="5826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12" name="Text Placeholder"/>
          <p:cNvSpPr>
            <a:spLocks noGrp="1"/>
          </p:cNvSpPr>
          <p:nvPr userDrawn="1">
            <p:ph type="body" idx="1"/>
          </p:nvPr>
        </p:nvSpPr>
        <p:spPr>
          <a:xfrm>
            <a:off x="457201" y="980025"/>
            <a:ext cx="10985231" cy="5192175"/>
          </a:xfrm>
          <a:prstGeom prst="rect">
            <a:avLst/>
          </a:prstGeom>
          <a:ln>
            <a:noFill/>
          </a:ln>
        </p:spPr>
        <p:txBody>
          <a:bodyPr vert="horz" lIns="0" tIns="0" rIns="0" bIns="0" rtlCol="0">
            <a:normAutofit/>
          </a:bodyPr>
          <a:lstStyle/>
          <a:p>
            <a:pPr lvl="0"/>
            <a:r>
              <a:rPr lang="en-US" dirty="0"/>
              <a:t>Bullet 1, bullet character 149. Standard screen content and all bullet text is Franklin Gothic Book 22 pts., Text 1 color (RGB 83/86/90). Copyright footer placeholder is behind the background and is shown only on the title and closing slides.</a:t>
            </a:r>
          </a:p>
          <a:p>
            <a:pPr lvl="1"/>
            <a:r>
              <a:rPr lang="en-US" dirty="0"/>
              <a:t>Bullet 2, bullet character 150.</a:t>
            </a:r>
          </a:p>
          <a:p>
            <a:pPr lvl="2"/>
            <a:r>
              <a:rPr lang="en-US" dirty="0"/>
              <a:t>Bullet 3, bullet character 187.</a:t>
            </a:r>
          </a:p>
          <a:p>
            <a:pPr lvl="3"/>
            <a:r>
              <a:rPr lang="en-US" dirty="0"/>
              <a:t>Bullet 4, bullet character Unicode 25E6.</a:t>
            </a:r>
          </a:p>
          <a:p>
            <a:pPr lvl="4"/>
            <a:r>
              <a:rPr lang="en-US" dirty="0"/>
              <a:t>Bullet 5, bullet character 155.</a:t>
            </a:r>
          </a:p>
        </p:txBody>
      </p:sp>
      <p:sp>
        <p:nvSpPr>
          <p:cNvPr id="3" name="Slide Number Placeholder 2">
            <a:extLst>
              <a:ext uri="{FF2B5EF4-FFF2-40B4-BE49-F238E27FC236}">
                <a16:creationId xmlns:a16="http://schemas.microsoft.com/office/drawing/2014/main" id="{948B0FE7-37B1-2A4F-A226-A4EA56E6CDFA}"/>
              </a:ext>
            </a:extLst>
          </p:cNvPr>
          <p:cNvSpPr>
            <a:spLocks noGrp="1"/>
          </p:cNvSpPr>
          <p:nvPr userDrawn="1">
            <p:ph type="sldNum" sz="quarter" idx="4"/>
          </p:nvPr>
        </p:nvSpPr>
        <p:spPr>
          <a:xfrm>
            <a:off x="11442432" y="6444777"/>
            <a:ext cx="706657" cy="278820"/>
          </a:xfrm>
          <a:prstGeom prst="rect">
            <a:avLst/>
          </a:prstGeom>
        </p:spPr>
        <p:txBody>
          <a:bodyPr vert="horz" lIns="91440" tIns="45720" rIns="91440" bIns="45720" rtlCol="0" anchor="ctr"/>
          <a:lstStyle>
            <a:lvl1pPr algn="r">
              <a:defRPr sz="1000">
                <a:solidFill>
                  <a:schemeClr val="bg1"/>
                </a:solidFill>
                <a:latin typeface="+mj-lt"/>
              </a:defRPr>
            </a:lvl1pPr>
          </a:lstStyle>
          <a:p>
            <a:fld id="{58AE716E-68DD-2249-A7FA-8AEF0B14DF81}" type="slidenum">
              <a:rPr lang="en-US" smtClean="0"/>
              <a:pPr/>
              <a:t>‹#›</a:t>
            </a:fld>
            <a:endParaRPr lang="en-US" dirty="0"/>
          </a:p>
        </p:txBody>
      </p:sp>
      <p:sp>
        <p:nvSpPr>
          <p:cNvPr id="2" name="Title Placeholder 1">
            <a:extLst>
              <a:ext uri="{FF2B5EF4-FFF2-40B4-BE49-F238E27FC236}">
                <a16:creationId xmlns:a16="http://schemas.microsoft.com/office/drawing/2014/main" id="{6DF91922-F70C-184F-ADA6-C8927E83A51E}"/>
              </a:ext>
            </a:extLst>
          </p:cNvPr>
          <p:cNvSpPr>
            <a:spLocks noGrp="1"/>
          </p:cNvSpPr>
          <p:nvPr userDrawn="1">
            <p:ph type="title"/>
          </p:nvPr>
        </p:nvSpPr>
        <p:spPr>
          <a:xfrm>
            <a:off x="426231" y="65597"/>
            <a:ext cx="11016200" cy="518012"/>
          </a:xfrm>
          <a:prstGeom prst="rect">
            <a:avLst/>
          </a:prstGeom>
        </p:spPr>
        <p:txBody>
          <a:bodyPr vert="horz" lIns="0" tIns="0" rIns="0" bIns="0" rtlCol="0" anchor="b" anchorCtr="0">
            <a:normAutofit/>
          </a:bodyPr>
          <a:lstStyle/>
          <a:p>
            <a:r>
              <a:rPr lang="en-US" dirty="0">
                <a:solidFill>
                  <a:schemeClr val="bg1"/>
                </a:solidFill>
              </a:rPr>
              <a:t>Standard Screen Slide Titles Are Franklin Gothic Medium 32 Points (pts.), White (255/255/255) or Accent 1 Color (RGB 0/94/158)</a:t>
            </a:r>
          </a:p>
        </p:txBody>
      </p:sp>
      <p:pic>
        <p:nvPicPr>
          <p:cNvPr id="22" name="Picture 21" descr="A picture containing drawing&#10;&#10;Description automatically generated">
            <a:extLst>
              <a:ext uri="{FF2B5EF4-FFF2-40B4-BE49-F238E27FC236}">
                <a16:creationId xmlns:a16="http://schemas.microsoft.com/office/drawing/2014/main" id="{E9A92FEC-F0CF-4444-B1BE-A5827F7F7DC8}"/>
              </a:ext>
            </a:extLst>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457201" y="6428953"/>
            <a:ext cx="382005" cy="300453"/>
          </a:xfrm>
          <a:prstGeom prst="rect">
            <a:avLst/>
          </a:prstGeom>
        </p:spPr>
      </p:pic>
    </p:spTree>
    <p:extLst>
      <p:ext uri="{BB962C8B-B14F-4D97-AF65-F5344CB8AC3E}">
        <p14:creationId xmlns:p14="http://schemas.microsoft.com/office/powerpoint/2010/main" val="397854331"/>
      </p:ext>
    </p:extLst>
  </p:cSld>
  <p:clrMap bg1="lt1" tx1="dk1" bg2="lt2" tx2="dk2" accent1="accent1" accent2="accent2" accent3="accent3" accent4="accent4" accent5="accent5" accent6="accent6" hlink="hlink" folHlink="folHlink"/>
  <p:sldLayoutIdLst>
    <p:sldLayoutId id="2147483665" r:id="rId1"/>
    <p:sldLayoutId id="2147483701" r:id="rId2"/>
    <p:sldLayoutId id="2147483747" r:id="rId3"/>
    <p:sldLayoutId id="2147483775" r:id="rId4"/>
    <p:sldLayoutId id="2147483662" r:id="rId5"/>
    <p:sldLayoutId id="2147483702" r:id="rId6"/>
    <p:sldLayoutId id="2147483748" r:id="rId7"/>
    <p:sldLayoutId id="2147483774" r:id="rId8"/>
    <p:sldLayoutId id="2147483788" r:id="rId9"/>
    <p:sldLayoutId id="2147483785" r:id="rId10"/>
    <p:sldLayoutId id="2147483786" r:id="rId11"/>
    <p:sldLayoutId id="2147483801" r:id="rId12"/>
    <p:sldLayoutId id="2147483802" r:id="rId13"/>
    <p:sldLayoutId id="2147483803" r:id="rId14"/>
    <p:sldLayoutId id="2147483725" r:id="rId15"/>
    <p:sldLayoutId id="2147483809" r:id="rId16"/>
    <p:sldLayoutId id="2147483806" r:id="rId17"/>
    <p:sldLayoutId id="2147483810" r:id="rId18"/>
    <p:sldLayoutId id="2147483811" r:id="rId19"/>
    <p:sldLayoutId id="2147483812" r:id="rId20"/>
  </p:sldLayoutIdLst>
  <p:hf hdr="0" ftr="0" dt="0"/>
  <p:txStyles>
    <p:titleStyle>
      <a:lvl1pPr algn="l" defTabSz="685800" rtl="0" eaLnBrk="1" latinLnBrk="0" hangingPunct="1">
        <a:lnSpc>
          <a:spcPct val="100000"/>
        </a:lnSpc>
        <a:spcBef>
          <a:spcPct val="0"/>
        </a:spcBef>
        <a:buNone/>
        <a:defRPr sz="3200" b="0" i="0" kern="1200" baseline="0">
          <a:solidFill>
            <a:schemeClr val="bg1"/>
          </a:solidFill>
          <a:latin typeface="+mj-lt"/>
          <a:ea typeface="+mj-ea"/>
          <a:cs typeface="Calibri"/>
        </a:defRPr>
      </a:lvl1pPr>
    </p:titleStyle>
    <p:bodyStyle>
      <a:lvl1pPr marL="320040" marR="0" indent="-320040" algn="l" defTabSz="685800" rtl="0" eaLnBrk="1" fontAlgn="auto" latinLnBrk="0" hangingPunct="1">
        <a:lnSpc>
          <a:spcPct val="125000"/>
        </a:lnSpc>
        <a:spcBef>
          <a:spcPts val="1800"/>
        </a:spcBef>
        <a:spcAft>
          <a:spcPts val="0"/>
        </a:spcAft>
        <a:buClr>
          <a:schemeClr val="tx1"/>
        </a:buClr>
        <a:buSzPct val="100000"/>
        <a:buFont typeface="Times New Roman" panose="02020603050405020304" pitchFamily="18" charset="0"/>
        <a:buChar char="•"/>
        <a:tabLst/>
        <a:defRPr sz="2200" b="0" i="0" kern="1200">
          <a:solidFill>
            <a:schemeClr val="tx1"/>
          </a:solidFill>
          <a:latin typeface="+mn-lt"/>
          <a:ea typeface="Calibri"/>
          <a:cs typeface="Calibri"/>
        </a:defRPr>
      </a:lvl1pPr>
      <a:lvl2pPr marL="64008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2pPr>
      <a:lvl3pPr marL="100584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3pPr>
      <a:lvl4pPr marL="1325880" marR="0" indent="-320040" algn="l" defTabSz="685800" rtl="0" eaLnBrk="1" fontAlgn="auto" latinLnBrk="0" hangingPunct="1">
        <a:lnSpc>
          <a:spcPct val="125000"/>
        </a:lnSpc>
        <a:spcBef>
          <a:spcPts val="1800"/>
        </a:spcBef>
        <a:spcAft>
          <a:spcPts val="0"/>
        </a:spcAft>
        <a:buClr>
          <a:schemeClr val="tx1"/>
        </a:buClr>
        <a:buSzPct val="110000"/>
        <a:buFont typeface="Calibri" panose="020F0502020204030204" pitchFamily="34" charset="0"/>
        <a:buChar char="◦"/>
        <a:tabLst/>
        <a:defRPr sz="2200" b="0" i="0" kern="1200">
          <a:solidFill>
            <a:schemeClr val="tx1"/>
          </a:solidFill>
          <a:latin typeface="+mn-lt"/>
          <a:ea typeface="Calibri"/>
          <a:cs typeface="Calibri"/>
        </a:defRPr>
      </a:lvl4pPr>
      <a:lvl5pPr marL="164592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600" kern="1200">
          <a:solidFill>
            <a:schemeClr val="tx1"/>
          </a:solidFill>
          <a:latin typeface="Calibri"/>
          <a:ea typeface="Calibri"/>
          <a:cs typeface="Calibri"/>
        </a:defRPr>
      </a:lvl1pPr>
      <a:lvl2pPr marL="0" algn="l" defTabSz="685800" rtl="0" eaLnBrk="1" latinLnBrk="0" hangingPunct="1">
        <a:defRPr sz="1600" kern="1200">
          <a:solidFill>
            <a:schemeClr val="tx1"/>
          </a:solidFill>
          <a:latin typeface="Calibri"/>
          <a:ea typeface="Calibri"/>
          <a:cs typeface="Calibri"/>
        </a:defRPr>
      </a:lvl2pPr>
      <a:lvl3pPr marL="182563" indent="-182563"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3pPr>
      <a:lvl4pPr marL="365760" indent="-182880"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4pPr>
      <a:lvl5pPr marL="365760" algn="l" defTabSz="685800" rtl="0" eaLnBrk="1" latinLnBrk="0" hangingPunct="1">
        <a:defRPr sz="1600" kern="1200">
          <a:solidFill>
            <a:schemeClr val="tx1"/>
          </a:solidFill>
          <a:latin typeface="Calibri"/>
          <a:ea typeface="Calibri"/>
          <a:cs typeface="Calibri"/>
        </a:defRPr>
      </a:lvl5pPr>
      <a:lvl6pPr marL="365760" algn="l" defTabSz="685800" rtl="0" eaLnBrk="1" latinLnBrk="0" hangingPunct="1">
        <a:defRPr sz="1600" kern="1200">
          <a:solidFill>
            <a:schemeClr val="tx1"/>
          </a:solidFill>
          <a:latin typeface="Calibri"/>
          <a:ea typeface="Calibri"/>
          <a:cs typeface="Calibri"/>
        </a:defRPr>
      </a:lvl6pPr>
      <a:lvl7pPr marL="365760" algn="l" defTabSz="685800" rtl="0" eaLnBrk="1" latinLnBrk="0" hangingPunct="1">
        <a:defRPr sz="1600" kern="1200">
          <a:solidFill>
            <a:schemeClr val="tx1"/>
          </a:solidFill>
          <a:latin typeface="Calibri"/>
          <a:ea typeface="Calibri"/>
          <a:cs typeface="Calibri"/>
        </a:defRPr>
      </a:lvl7pPr>
      <a:lvl8pPr marL="365760" algn="l" defTabSz="685800" rtl="0" eaLnBrk="1" latinLnBrk="0" hangingPunct="1">
        <a:defRPr sz="1600" kern="1200">
          <a:solidFill>
            <a:schemeClr val="tx1"/>
          </a:solidFill>
          <a:latin typeface="Calibri"/>
          <a:ea typeface="Calibri"/>
          <a:cs typeface="Calibri"/>
        </a:defRPr>
      </a:lvl8pPr>
      <a:lvl9pPr marL="365760" algn="l" defTabSz="685800" rtl="0" eaLnBrk="1" latinLnBrk="0" hangingPunct="1">
        <a:defRPr sz="1600" kern="1200">
          <a:solidFill>
            <a:schemeClr val="tx1"/>
          </a:solidFill>
          <a:latin typeface="Calibri"/>
          <a:ea typeface="Calibri"/>
          <a:cs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0.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0.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0.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0.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18.xml"/><Relationship Id="rId5" Type="http://schemas.openxmlformats.org/officeDocument/2006/relationships/image" Target="../media/image20.png"/><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18.xml"/><Relationship Id="rId5" Type="http://schemas.openxmlformats.org/officeDocument/2006/relationships/image" Target="../media/image22.png"/><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18.xml"/><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18.xml"/><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18.xml"/><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18.xml"/><Relationship Id="rId5" Type="http://schemas.openxmlformats.org/officeDocument/2006/relationships/image" Target="../media/image20.png"/><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20.xml"/><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20.xml"/><Relationship Id="rId4" Type="http://schemas.openxmlformats.org/officeDocument/2006/relationships/image" Target="../media/image28.png"/></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20.xml"/><Relationship Id="rId4" Type="http://schemas.openxmlformats.org/officeDocument/2006/relationships/image" Target="../media/image29.png"/></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9.xml"/><Relationship Id="rId1" Type="http://schemas.openxmlformats.org/officeDocument/2006/relationships/slideLayout" Target="../slideLayouts/slideLayout20.xml"/><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20.xml"/><Relationship Id="rId4" Type="http://schemas.openxmlformats.org/officeDocument/2006/relationships/image" Target="../media/image31.png"/></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1.xml"/><Relationship Id="rId1" Type="http://schemas.openxmlformats.org/officeDocument/2006/relationships/slideLayout" Target="../slideLayouts/slideLayout18.xml"/><Relationship Id="rId5" Type="http://schemas.openxmlformats.org/officeDocument/2006/relationships/image" Target="../media/image20.png"/><Relationship Id="rId4" Type="http://schemas.openxmlformats.org/officeDocument/2006/relationships/image" Target="../media/image19.png"/></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2.xml"/><Relationship Id="rId1" Type="http://schemas.openxmlformats.org/officeDocument/2006/relationships/slideLayout" Target="../slideLayouts/slideLayout20.xml"/><Relationship Id="rId4" Type="http://schemas.openxmlformats.org/officeDocument/2006/relationships/image" Target="../media/image33.png"/></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3.xml"/><Relationship Id="rId1"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4.xml"/><Relationship Id="rId1" Type="http://schemas.openxmlformats.org/officeDocument/2006/relationships/slideLayout" Target="../slideLayouts/slideLayout20.xml"/></Relationships>
</file>

<file path=ppt/slides/_rels/slide3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5.xml"/><Relationship Id="rId1" Type="http://schemas.openxmlformats.org/officeDocument/2006/relationships/slideLayout" Target="../slideLayouts/slideLayout20.xml"/></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6.xml"/><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7.xml"/><Relationship Id="rId1" Type="http://schemas.openxmlformats.org/officeDocument/2006/relationships/slideLayout" Target="../slideLayouts/slideLayout20.xml"/><Relationship Id="rId4" Type="http://schemas.openxmlformats.org/officeDocument/2006/relationships/image" Target="../media/image37.png"/></Relationships>
</file>

<file path=ppt/slides/_rels/slide3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8.xml"/><Relationship Id="rId1" Type="http://schemas.openxmlformats.org/officeDocument/2006/relationships/slideLayout" Target="../slideLayouts/slideLayout20.xml"/><Relationship Id="rId5" Type="http://schemas.openxmlformats.org/officeDocument/2006/relationships/image" Target="../media/image40.png"/><Relationship Id="rId4" Type="http://schemas.openxmlformats.org/officeDocument/2006/relationships/image" Target="../media/image39.png"/></Relationships>
</file>

<file path=ppt/slides/_rels/slide3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9.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4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0.xml"/><Relationship Id="rId1" Type="http://schemas.openxmlformats.org/officeDocument/2006/relationships/slideLayout" Target="../slideLayouts/slideLayout19.xml"/><Relationship Id="rId4" Type="http://schemas.openxmlformats.org/officeDocument/2006/relationships/image" Target="../media/image42.png"/></Relationships>
</file>

<file path=ppt/slides/_rels/slide4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1.xml"/><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2.xml"/><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3.xml"/><Relationship Id="rId1" Type="http://schemas.openxmlformats.org/officeDocument/2006/relationships/slideLayout" Target="../slideLayouts/slideLayout19.xml"/><Relationship Id="rId4" Type="http://schemas.openxmlformats.org/officeDocument/2006/relationships/image" Target="../media/image44.png"/></Relationships>
</file>

<file path=ppt/slides/_rels/slide4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4.xml"/><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5.xml"/><Relationship Id="rId1" Type="http://schemas.openxmlformats.org/officeDocument/2006/relationships/slideLayout" Target="../slideLayouts/slideLayout20.xml"/><Relationship Id="rId4" Type="http://schemas.openxmlformats.org/officeDocument/2006/relationships/image" Target="../media/image45.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0.xml"/></Relationships>
</file>

<file path=ppt/slides/_rels/slide4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7.xml"/><Relationship Id="rId1" Type="http://schemas.openxmlformats.org/officeDocument/2006/relationships/slideLayout" Target="../slideLayouts/slideLayout20.xml"/><Relationship Id="rId4" Type="http://schemas.openxmlformats.org/officeDocument/2006/relationships/image" Target="../media/image47.png"/></Relationships>
</file>

<file path=ppt/slides/_rels/slide4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8.xml"/><Relationship Id="rId1" Type="http://schemas.openxmlformats.org/officeDocument/2006/relationships/slideLayout" Target="../slideLayouts/slideLayout20.xml"/><Relationship Id="rId4" Type="http://schemas.openxmlformats.org/officeDocument/2006/relationships/image" Target="../media/image48.png"/></Relationships>
</file>

<file path=ppt/slides/_rels/slide4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9.xml"/><Relationship Id="rId1" Type="http://schemas.openxmlformats.org/officeDocument/2006/relationships/slideLayout" Target="../slideLayouts/slideLayout20.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5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0.xml"/><Relationship Id="rId1" Type="http://schemas.openxmlformats.org/officeDocument/2006/relationships/slideLayout" Target="../slideLayouts/slideLayout19.xml"/></Relationships>
</file>

<file path=ppt/slides/_rels/slide5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1.xml"/><Relationship Id="rId1" Type="http://schemas.openxmlformats.org/officeDocument/2006/relationships/slideLayout" Target="../slideLayouts/slideLayout20.xml"/><Relationship Id="rId4" Type="http://schemas.openxmlformats.org/officeDocument/2006/relationships/image" Target="../media/image52.png"/></Relationships>
</file>

<file path=ppt/slides/_rels/slide5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2.xml"/><Relationship Id="rId1" Type="http://schemas.openxmlformats.org/officeDocument/2006/relationships/slideLayout" Target="../slideLayouts/slideLayout20.xml"/><Relationship Id="rId4" Type="http://schemas.openxmlformats.org/officeDocument/2006/relationships/image" Target="../media/image54.png"/></Relationships>
</file>

<file path=ppt/slides/_rels/slide5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3.xml"/><Relationship Id="rId1" Type="http://schemas.openxmlformats.org/officeDocument/2006/relationships/slideLayout" Target="../slideLayouts/slideLayout19.xml"/><Relationship Id="rId5" Type="http://schemas.openxmlformats.org/officeDocument/2006/relationships/image" Target="../media/image57.png"/><Relationship Id="rId4" Type="http://schemas.openxmlformats.org/officeDocument/2006/relationships/image" Target="../media/image56.png"/></Relationships>
</file>

<file path=ppt/slides/_rels/slide5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54.xml"/><Relationship Id="rId1" Type="http://schemas.openxmlformats.org/officeDocument/2006/relationships/slideLayout" Target="../slideLayouts/slideLayout20.xml"/><Relationship Id="rId4" Type="http://schemas.openxmlformats.org/officeDocument/2006/relationships/image" Target="../media/image52.png"/></Relationships>
</file>

<file path=ppt/slides/_rels/slide5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55.xml"/><Relationship Id="rId1" Type="http://schemas.openxmlformats.org/officeDocument/2006/relationships/slideLayout" Target="../slideLayouts/slideLayout20.xml"/><Relationship Id="rId4" Type="http://schemas.openxmlformats.org/officeDocument/2006/relationships/image" Target="../media/image52.png"/></Relationships>
</file>

<file path=ppt/slides/_rels/slide5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56.xml"/><Relationship Id="rId1" Type="http://schemas.openxmlformats.org/officeDocument/2006/relationships/slideLayout" Target="../slideLayouts/slideLayout20.xml"/><Relationship Id="rId4" Type="http://schemas.openxmlformats.org/officeDocument/2006/relationships/image" Target="../media/image52.png"/></Relationships>
</file>

<file path=ppt/slides/_rels/slide5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57.xml"/><Relationship Id="rId1" Type="http://schemas.openxmlformats.org/officeDocument/2006/relationships/slideLayout" Target="../slideLayouts/slideLayout20.xml"/><Relationship Id="rId4" Type="http://schemas.openxmlformats.org/officeDocument/2006/relationships/image" Target="../media/image52.png"/></Relationships>
</file>

<file path=ppt/slides/_rels/slide5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58.xml"/><Relationship Id="rId1" Type="http://schemas.openxmlformats.org/officeDocument/2006/relationships/slideLayout" Target="../slideLayouts/slideLayout20.xml"/></Relationships>
</file>

<file path=ppt/slides/_rels/slide5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59.xml"/><Relationship Id="rId1" Type="http://schemas.openxmlformats.org/officeDocument/2006/relationships/slideLayout" Target="../slideLayouts/slideLayout20.xml"/><Relationship Id="rId4" Type="http://schemas.openxmlformats.org/officeDocument/2006/relationships/image" Target="../media/image63.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9.xml"/><Relationship Id="rId4" Type="http://schemas.openxmlformats.org/officeDocument/2006/relationships/image" Target="../media/image9.png"/></Relationships>
</file>

<file path=ppt/slides/_rels/slide6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60.xml"/><Relationship Id="rId1" Type="http://schemas.openxmlformats.org/officeDocument/2006/relationships/slideLayout" Target="../slideLayouts/slideLayout20.xml"/><Relationship Id="rId4" Type="http://schemas.openxmlformats.org/officeDocument/2006/relationships/image" Target="../media/image64.png"/></Relationships>
</file>

<file path=ppt/slides/_rels/slide6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61.xml"/><Relationship Id="rId1" Type="http://schemas.openxmlformats.org/officeDocument/2006/relationships/slideLayout" Target="../slideLayouts/slideLayout20.xml"/><Relationship Id="rId4" Type="http://schemas.openxmlformats.org/officeDocument/2006/relationships/image" Target="../media/image62.png"/></Relationships>
</file>

<file path=ppt/slides/_rels/slide6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62.xml"/><Relationship Id="rId1" Type="http://schemas.openxmlformats.org/officeDocument/2006/relationships/slideLayout" Target="../slideLayouts/slideLayout20.xml"/><Relationship Id="rId4" Type="http://schemas.openxmlformats.org/officeDocument/2006/relationships/image" Target="../media/image66.png"/></Relationships>
</file>

<file path=ppt/slides/_rels/slide63.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63.xml"/><Relationship Id="rId1" Type="http://schemas.openxmlformats.org/officeDocument/2006/relationships/slideLayout" Target="../slideLayouts/slideLayout20.xml"/></Relationships>
</file>

<file path=ppt/slides/_rels/slide64.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64.xml"/><Relationship Id="rId1" Type="http://schemas.openxmlformats.org/officeDocument/2006/relationships/slideLayout" Target="../slideLayouts/slideLayout20.xml"/></Relationships>
</file>

<file path=ppt/slides/_rels/slide65.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65.xml"/><Relationship Id="rId1" Type="http://schemas.openxmlformats.org/officeDocument/2006/relationships/slideLayout" Target="../slideLayouts/slideLayout20.xml"/><Relationship Id="rId4" Type="http://schemas.openxmlformats.org/officeDocument/2006/relationships/image" Target="../media/image68.png"/></Relationships>
</file>

<file path=ppt/slides/_rels/slide66.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66.xml"/><Relationship Id="rId1" Type="http://schemas.openxmlformats.org/officeDocument/2006/relationships/slideLayout" Target="../slideLayouts/slideLayout20.xml"/></Relationships>
</file>

<file path=ppt/slides/_rels/slide67.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67.xml"/><Relationship Id="rId1" Type="http://schemas.openxmlformats.org/officeDocument/2006/relationships/slideLayout" Target="../slideLayouts/slideLayout20.xml"/><Relationship Id="rId4" Type="http://schemas.openxmlformats.org/officeDocument/2006/relationships/image" Target="../media/image72.png"/></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9.xml"/></Relationships>
</file>

<file path=ppt/slides/_rels/slide69.xml.rels><?xml version="1.0" encoding="UTF-8" standalone="yes"?>
<Relationships xmlns="http://schemas.openxmlformats.org/package/2006/relationships"><Relationship Id="rId3" Type="http://schemas.openxmlformats.org/officeDocument/2006/relationships/hyperlink" Target="https://oh.portal.cambiumast.com/" TargetMode="External"/><Relationship Id="rId2" Type="http://schemas.openxmlformats.org/officeDocument/2006/relationships/notesSlide" Target="../notesSlides/notesSlide69.xml"/><Relationship Id="rId1" Type="http://schemas.openxmlformats.org/officeDocument/2006/relationships/slideLayout" Target="../slideLayouts/slideLayout19.xml"/><Relationship Id="rId4" Type="http://schemas.openxmlformats.org/officeDocument/2006/relationships/hyperlink" Target="mailto:ohhelpdesk@cambiumassessment.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hyperlink" Target="https://oh-ost.portal.cambiumast.com/resources/online-systems-resources/tide-support-documents/online-user-role-matrix" TargetMode="External"/><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l"/>
            <a:r>
              <a:rPr lang="en-US" cap="none" dirty="0"/>
              <a:t>Test Information Distribution Engine (TIDE)</a:t>
            </a:r>
          </a:p>
        </p:txBody>
      </p:sp>
      <p:sp>
        <p:nvSpPr>
          <p:cNvPr id="3" name="Subtitle 2"/>
          <p:cNvSpPr>
            <a:spLocks noGrp="1"/>
          </p:cNvSpPr>
          <p:nvPr>
            <p:ph type="subTitle" idx="1"/>
          </p:nvPr>
        </p:nvSpPr>
        <p:spPr>
          <a:xfrm>
            <a:off x="2589492" y="3653166"/>
            <a:ext cx="8540496" cy="908075"/>
          </a:xfrm>
        </p:spPr>
        <p:txBody>
          <a:bodyPr>
            <a:normAutofit/>
          </a:bodyPr>
          <a:lstStyle/>
          <a:p>
            <a:pPr algn="l"/>
            <a:r>
              <a:rPr lang="en-US" sz="2200" cap="none" dirty="0"/>
              <a:t>Training Module</a:t>
            </a:r>
          </a:p>
          <a:p>
            <a:pPr algn="l"/>
            <a:r>
              <a:rPr lang="en-US" sz="2200" cap="none" dirty="0"/>
              <a:t>2022–2023 </a:t>
            </a:r>
          </a:p>
        </p:txBody>
      </p:sp>
      <p:sp>
        <p:nvSpPr>
          <p:cNvPr id="5" name="Rectangle 4">
            <a:extLst>
              <a:ext uri="{FF2B5EF4-FFF2-40B4-BE49-F238E27FC236}">
                <a16:creationId xmlns:a16="http://schemas.microsoft.com/office/drawing/2014/main" id="{EAC7422E-06FC-41E5-9B75-0EC48875A7BC}"/>
              </a:ext>
            </a:extLst>
          </p:cNvPr>
          <p:cNvSpPr/>
          <p:nvPr/>
        </p:nvSpPr>
        <p:spPr>
          <a:xfrm>
            <a:off x="9276250" y="6461326"/>
            <a:ext cx="2986715" cy="215444"/>
          </a:xfrm>
          <a:prstGeom prst="rect">
            <a:avLst/>
          </a:prstGeom>
        </p:spPr>
        <p:txBody>
          <a:bodyPr wrap="none">
            <a:spAutoFit/>
          </a:bodyPr>
          <a:lstStyle/>
          <a:p>
            <a:r>
              <a:rPr lang="en-US" sz="800" dirty="0">
                <a:solidFill>
                  <a:schemeClr val="bg1"/>
                </a:solidFill>
              </a:rPr>
              <a:t>Copyright © 2021 Cambium Assessment, Inc. All rights reserved.</a:t>
            </a:r>
          </a:p>
        </p:txBody>
      </p:sp>
    </p:spTree>
    <p:extLst>
      <p:ext uri="{BB962C8B-B14F-4D97-AF65-F5344CB8AC3E}">
        <p14:creationId xmlns:p14="http://schemas.microsoft.com/office/powerpoint/2010/main" val="32743987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91AA99F-7A93-457D-986A-52EF358E3AF5}"/>
              </a:ext>
            </a:extLst>
          </p:cNvPr>
          <p:cNvPicPr>
            <a:picLocks noChangeAspect="1"/>
          </p:cNvPicPr>
          <p:nvPr/>
        </p:nvPicPr>
        <p:blipFill>
          <a:blip r:embed="rId3"/>
          <a:stretch>
            <a:fillRect/>
          </a:stretch>
        </p:blipFill>
        <p:spPr>
          <a:xfrm>
            <a:off x="852487" y="1185862"/>
            <a:ext cx="10487025" cy="4486275"/>
          </a:xfrm>
          <a:prstGeom prst="rect">
            <a:avLst/>
          </a:prstGeom>
          <a:ln>
            <a:solidFill>
              <a:schemeClr val="tx1">
                <a:lumMod val="75000"/>
              </a:schemeClr>
            </a:solidFill>
          </a:ln>
          <a:effectLst>
            <a:outerShdw blurRad="50800" dist="38100" dir="2700000" algn="tl" rotWithShape="0">
              <a:prstClr val="black">
                <a:alpha val="40000"/>
              </a:prstClr>
            </a:outerShdw>
          </a:effectLst>
        </p:spPr>
      </p:pic>
      <p:sp>
        <p:nvSpPr>
          <p:cNvPr id="12289" name="Title 1"/>
          <p:cNvSpPr>
            <a:spLocks noGrp="1"/>
          </p:cNvSpPr>
          <p:nvPr>
            <p:ph type="title"/>
          </p:nvPr>
        </p:nvSpPr>
        <p:spPr/>
        <p:txBody>
          <a:bodyPr/>
          <a:lstStyle/>
          <a:p>
            <a:r>
              <a:rPr lang="en-US" dirty="0">
                <a:ea typeface="ＭＳ Ｐゴシック" charset="-128"/>
              </a:rPr>
              <a:t>TIDE Tasks: Preparing for Testing</a:t>
            </a:r>
          </a:p>
        </p:txBody>
      </p:sp>
      <p:sp>
        <p:nvSpPr>
          <p:cNvPr id="9" name="Slide Number Placeholder 3">
            <a:extLst>
              <a:ext uri="{FF2B5EF4-FFF2-40B4-BE49-F238E27FC236}">
                <a16:creationId xmlns:a16="http://schemas.microsoft.com/office/drawing/2014/main" id="{EC1C0058-E266-4BD2-AB5A-DD4260B618FF}"/>
              </a:ext>
            </a:extLst>
          </p:cNvPr>
          <p:cNvSpPr>
            <a:spLocks noGrp="1"/>
          </p:cNvSpPr>
          <p:nvPr>
            <p:ph type="sldNum" sz="quarter" idx="10"/>
          </p:nvPr>
        </p:nvSpPr>
        <p:spPr>
          <a:xfrm>
            <a:off x="11309267" y="6444777"/>
            <a:ext cx="706657" cy="27882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grpSp>
        <p:nvGrpSpPr>
          <p:cNvPr id="2" name="Group 1">
            <a:extLst>
              <a:ext uri="{FF2B5EF4-FFF2-40B4-BE49-F238E27FC236}">
                <a16:creationId xmlns:a16="http://schemas.microsoft.com/office/drawing/2014/main" id="{2C7C8DC1-78D8-4CAB-A820-D16E96FE8E7C}"/>
              </a:ext>
            </a:extLst>
          </p:cNvPr>
          <p:cNvGrpSpPr/>
          <p:nvPr/>
        </p:nvGrpSpPr>
        <p:grpSpPr>
          <a:xfrm>
            <a:off x="852488" y="1224314"/>
            <a:ext cx="3559630" cy="4517579"/>
            <a:chOff x="852488" y="1224314"/>
            <a:chExt cx="3559630" cy="4517579"/>
          </a:xfrm>
        </p:grpSpPr>
        <p:sp>
          <p:nvSpPr>
            <p:cNvPr id="20" name="Rectangle 19">
              <a:extLst>
                <a:ext uri="{FF2B5EF4-FFF2-40B4-BE49-F238E27FC236}">
                  <a16:creationId xmlns:a16="http://schemas.microsoft.com/office/drawing/2014/main" id="{F9C0DF60-2080-4043-B808-2D6298C4AEBC}"/>
                </a:ext>
              </a:extLst>
            </p:cNvPr>
            <p:cNvSpPr/>
            <p:nvPr/>
          </p:nvSpPr>
          <p:spPr>
            <a:xfrm>
              <a:off x="852488" y="1224314"/>
              <a:ext cx="3559630" cy="451757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Arrow: Left 9">
              <a:extLst>
                <a:ext uri="{FF2B5EF4-FFF2-40B4-BE49-F238E27FC236}">
                  <a16:creationId xmlns:a16="http://schemas.microsoft.com/office/drawing/2014/main" id="{A5FE8D3E-2E0B-46D0-AF99-A89E48A37BDB}"/>
                </a:ext>
              </a:extLst>
            </p:cNvPr>
            <p:cNvSpPr/>
            <p:nvPr/>
          </p:nvSpPr>
          <p:spPr>
            <a:xfrm rot="10800000">
              <a:off x="1172254" y="1836041"/>
              <a:ext cx="891750" cy="358526"/>
            </a:xfrm>
            <a:prstGeom prst="leftArrow">
              <a:avLst>
                <a:gd name="adj1" fmla="val 36921"/>
                <a:gd name="adj2" fmla="val 50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6998583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2766B2F-6B40-415C-B551-DAF7447D293A}"/>
              </a:ext>
            </a:extLst>
          </p:cNvPr>
          <p:cNvPicPr>
            <a:picLocks noChangeAspect="1"/>
          </p:cNvPicPr>
          <p:nvPr/>
        </p:nvPicPr>
        <p:blipFill>
          <a:blip r:embed="rId3"/>
          <a:stretch>
            <a:fillRect/>
          </a:stretch>
        </p:blipFill>
        <p:spPr>
          <a:xfrm>
            <a:off x="606315" y="1185862"/>
            <a:ext cx="10585491" cy="4486275"/>
          </a:xfrm>
          <a:prstGeom prst="rect">
            <a:avLst/>
          </a:prstGeom>
          <a:ln>
            <a:solidFill>
              <a:schemeClr val="tx1">
                <a:lumMod val="75000"/>
              </a:schemeClr>
            </a:solidFill>
          </a:ln>
          <a:effectLst>
            <a:outerShdw blurRad="50800" dist="38100" dir="2700000" algn="tl" rotWithShape="0">
              <a:prstClr val="black">
                <a:alpha val="40000"/>
              </a:prstClr>
            </a:outerShdw>
          </a:effectLst>
        </p:spPr>
      </p:pic>
      <p:sp>
        <p:nvSpPr>
          <p:cNvPr id="12289" name="Title 1"/>
          <p:cNvSpPr>
            <a:spLocks noGrp="1"/>
          </p:cNvSpPr>
          <p:nvPr>
            <p:ph type="title"/>
          </p:nvPr>
        </p:nvSpPr>
        <p:spPr/>
        <p:txBody>
          <a:bodyPr/>
          <a:lstStyle/>
          <a:p>
            <a:r>
              <a:rPr lang="en-US" dirty="0">
                <a:ea typeface="ＭＳ Ｐゴシック" charset="-128"/>
              </a:rPr>
              <a:t>TIDE Tasks: Administering Tests</a:t>
            </a:r>
          </a:p>
        </p:txBody>
      </p:sp>
      <p:sp>
        <p:nvSpPr>
          <p:cNvPr id="12" name="Slide Number Placeholder 3">
            <a:extLst>
              <a:ext uri="{FF2B5EF4-FFF2-40B4-BE49-F238E27FC236}">
                <a16:creationId xmlns:a16="http://schemas.microsoft.com/office/drawing/2014/main" id="{30808C12-BA06-49A3-BD37-731023304899}"/>
              </a:ext>
            </a:extLst>
          </p:cNvPr>
          <p:cNvSpPr>
            <a:spLocks noGrp="1"/>
          </p:cNvSpPr>
          <p:nvPr>
            <p:ph type="sldNum" sz="quarter" idx="10"/>
          </p:nvPr>
        </p:nvSpPr>
        <p:spPr>
          <a:xfrm>
            <a:off x="11309267" y="6444777"/>
            <a:ext cx="706657" cy="27882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sp>
        <p:nvSpPr>
          <p:cNvPr id="15" name="Rectangle 14">
            <a:extLst>
              <a:ext uri="{FF2B5EF4-FFF2-40B4-BE49-F238E27FC236}">
                <a16:creationId xmlns:a16="http://schemas.microsoft.com/office/drawing/2014/main" id="{5DDDDBCE-1222-4443-B2AB-78D4E44126C1}"/>
              </a:ext>
            </a:extLst>
          </p:cNvPr>
          <p:cNvSpPr/>
          <p:nvPr/>
        </p:nvSpPr>
        <p:spPr>
          <a:xfrm>
            <a:off x="4303059" y="1224315"/>
            <a:ext cx="3388659" cy="442345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Left 8">
            <a:extLst>
              <a:ext uri="{FF2B5EF4-FFF2-40B4-BE49-F238E27FC236}">
                <a16:creationId xmlns:a16="http://schemas.microsoft.com/office/drawing/2014/main" id="{39C4348D-DD07-4051-B223-6EABFEE81251}"/>
              </a:ext>
            </a:extLst>
          </p:cNvPr>
          <p:cNvSpPr/>
          <p:nvPr/>
        </p:nvSpPr>
        <p:spPr>
          <a:xfrm rot="10800000">
            <a:off x="4412873" y="1876382"/>
            <a:ext cx="1046631" cy="358526"/>
          </a:xfrm>
          <a:prstGeom prst="leftArrow">
            <a:avLst>
              <a:gd name="adj1" fmla="val 36921"/>
              <a:gd name="adj2" fmla="val 50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40549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E53FEC4-8DF8-4FBE-86A2-8016CAAC2EB7}"/>
              </a:ext>
            </a:extLst>
          </p:cNvPr>
          <p:cNvPicPr>
            <a:picLocks noChangeAspect="1"/>
          </p:cNvPicPr>
          <p:nvPr/>
        </p:nvPicPr>
        <p:blipFill>
          <a:blip r:embed="rId3"/>
          <a:stretch>
            <a:fillRect/>
          </a:stretch>
        </p:blipFill>
        <p:spPr>
          <a:xfrm>
            <a:off x="884620" y="1185863"/>
            <a:ext cx="10487025" cy="4486275"/>
          </a:xfrm>
          <a:prstGeom prst="rect">
            <a:avLst/>
          </a:prstGeom>
          <a:ln>
            <a:solidFill>
              <a:schemeClr val="tx1">
                <a:lumMod val="75000"/>
              </a:schemeClr>
            </a:solidFill>
          </a:ln>
          <a:effectLst>
            <a:outerShdw blurRad="50800" dist="38100" dir="2700000" algn="tl" rotWithShape="0">
              <a:prstClr val="black">
                <a:alpha val="40000"/>
              </a:prstClr>
            </a:outerShdw>
          </a:effectLst>
        </p:spPr>
      </p:pic>
      <p:sp>
        <p:nvSpPr>
          <p:cNvPr id="12289" name="Title 1"/>
          <p:cNvSpPr>
            <a:spLocks noGrp="1"/>
          </p:cNvSpPr>
          <p:nvPr>
            <p:ph type="title"/>
          </p:nvPr>
        </p:nvSpPr>
        <p:spPr/>
        <p:txBody>
          <a:bodyPr/>
          <a:lstStyle/>
          <a:p>
            <a:r>
              <a:rPr lang="en-US" dirty="0">
                <a:ea typeface="ＭＳ Ｐゴシック" charset="-128"/>
              </a:rPr>
              <a:t>TIDE Tasks: After Testing</a:t>
            </a:r>
          </a:p>
        </p:txBody>
      </p:sp>
      <p:sp>
        <p:nvSpPr>
          <p:cNvPr id="14" name="Slide Number Placeholder 3">
            <a:extLst>
              <a:ext uri="{FF2B5EF4-FFF2-40B4-BE49-F238E27FC236}">
                <a16:creationId xmlns:a16="http://schemas.microsoft.com/office/drawing/2014/main" id="{8BE91317-EBE0-4ED0-826E-E48E74F30700}"/>
              </a:ext>
            </a:extLst>
          </p:cNvPr>
          <p:cNvSpPr>
            <a:spLocks noGrp="1"/>
          </p:cNvSpPr>
          <p:nvPr>
            <p:ph type="sldNum" sz="quarter" idx="10"/>
          </p:nvPr>
        </p:nvSpPr>
        <p:spPr>
          <a:xfrm>
            <a:off x="11309267" y="6444777"/>
            <a:ext cx="706657" cy="27882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grpSp>
        <p:nvGrpSpPr>
          <p:cNvPr id="2" name="Group 1">
            <a:extLst>
              <a:ext uri="{FF2B5EF4-FFF2-40B4-BE49-F238E27FC236}">
                <a16:creationId xmlns:a16="http://schemas.microsoft.com/office/drawing/2014/main" id="{27DDFFA3-EEA7-4D20-B6A6-E7E4E6783B25}"/>
              </a:ext>
            </a:extLst>
          </p:cNvPr>
          <p:cNvGrpSpPr/>
          <p:nvPr/>
        </p:nvGrpSpPr>
        <p:grpSpPr>
          <a:xfrm>
            <a:off x="7933765" y="1185862"/>
            <a:ext cx="3405747" cy="4486275"/>
            <a:chOff x="7866530" y="1241933"/>
            <a:chExt cx="2868706" cy="4414641"/>
          </a:xfrm>
        </p:grpSpPr>
        <p:sp>
          <p:nvSpPr>
            <p:cNvPr id="11" name="Rectangle 10">
              <a:extLst>
                <a:ext uri="{FF2B5EF4-FFF2-40B4-BE49-F238E27FC236}">
                  <a16:creationId xmlns:a16="http://schemas.microsoft.com/office/drawing/2014/main" id="{47B8A719-C38A-4F74-B8E9-09B1FB908764}"/>
                </a:ext>
              </a:extLst>
            </p:cNvPr>
            <p:cNvSpPr/>
            <p:nvPr/>
          </p:nvSpPr>
          <p:spPr>
            <a:xfrm>
              <a:off x="7866530" y="1241933"/>
              <a:ext cx="2868706" cy="441464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Arrow: Left 14">
              <a:extLst>
                <a:ext uri="{FF2B5EF4-FFF2-40B4-BE49-F238E27FC236}">
                  <a16:creationId xmlns:a16="http://schemas.microsoft.com/office/drawing/2014/main" id="{F94D8420-88B1-47E0-B6B6-CD9A2AA9BA87}"/>
                </a:ext>
              </a:extLst>
            </p:cNvPr>
            <p:cNvSpPr/>
            <p:nvPr/>
          </p:nvSpPr>
          <p:spPr>
            <a:xfrm rot="10800000">
              <a:off x="8025102" y="1850581"/>
              <a:ext cx="888058" cy="358526"/>
            </a:xfrm>
            <a:prstGeom prst="leftArrow">
              <a:avLst>
                <a:gd name="adj1" fmla="val 36921"/>
                <a:gd name="adj2" fmla="val 50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8361861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TIDE Banner</a:t>
            </a:r>
          </a:p>
        </p:txBody>
      </p:sp>
      <p:sp>
        <p:nvSpPr>
          <p:cNvPr id="10" name="Slide Number Placeholder 3">
            <a:extLst>
              <a:ext uri="{FF2B5EF4-FFF2-40B4-BE49-F238E27FC236}">
                <a16:creationId xmlns:a16="http://schemas.microsoft.com/office/drawing/2014/main" id="{FB3165D9-4B3D-4E1B-92D2-8CA0584D6893}"/>
              </a:ext>
            </a:extLst>
          </p:cNvPr>
          <p:cNvSpPr>
            <a:spLocks noGrp="1"/>
          </p:cNvSpPr>
          <p:nvPr>
            <p:ph type="sldNum" sz="quarter" idx="10"/>
          </p:nvPr>
        </p:nvSpPr>
        <p:spPr>
          <a:xfrm>
            <a:off x="11309267" y="6444777"/>
            <a:ext cx="706657" cy="27882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pic>
        <p:nvPicPr>
          <p:cNvPr id="6" name="Picture 5">
            <a:extLst>
              <a:ext uri="{FF2B5EF4-FFF2-40B4-BE49-F238E27FC236}">
                <a16:creationId xmlns:a16="http://schemas.microsoft.com/office/drawing/2014/main" id="{1AC1438D-0A80-4A05-93ED-3B530B953635}"/>
              </a:ext>
            </a:extLst>
          </p:cNvPr>
          <p:cNvPicPr>
            <a:picLocks noChangeAspect="1"/>
          </p:cNvPicPr>
          <p:nvPr/>
        </p:nvPicPr>
        <p:blipFill>
          <a:blip r:embed="rId3"/>
          <a:stretch>
            <a:fillRect/>
          </a:stretch>
        </p:blipFill>
        <p:spPr>
          <a:xfrm>
            <a:off x="179854" y="2971799"/>
            <a:ext cx="11836070" cy="1199079"/>
          </a:xfrm>
          <a:prstGeom prst="rect">
            <a:avLst/>
          </a:prstGeom>
          <a:ln w="15875">
            <a:solidFill>
              <a:schemeClr val="bg1">
                <a:lumMod val="50000"/>
              </a:schemeClr>
            </a:solidFill>
          </a:ln>
          <a:effectLst>
            <a:outerShdw blurRad="50800" dist="38100" dir="2700000" algn="tl" rotWithShape="0">
              <a:prstClr val="black">
                <a:alpha val="40000"/>
              </a:prstClr>
            </a:outerShdw>
          </a:effectLst>
        </p:spPr>
      </p:pic>
      <p:grpSp>
        <p:nvGrpSpPr>
          <p:cNvPr id="2" name="Group 1">
            <a:extLst>
              <a:ext uri="{FF2B5EF4-FFF2-40B4-BE49-F238E27FC236}">
                <a16:creationId xmlns:a16="http://schemas.microsoft.com/office/drawing/2014/main" id="{0AD00B7F-7BA5-4DD1-AFB6-D6235816CF45}"/>
              </a:ext>
            </a:extLst>
          </p:cNvPr>
          <p:cNvGrpSpPr/>
          <p:nvPr/>
        </p:nvGrpSpPr>
        <p:grpSpPr>
          <a:xfrm>
            <a:off x="1703808" y="2097265"/>
            <a:ext cx="10312116" cy="2073613"/>
            <a:chOff x="1919550" y="1166568"/>
            <a:chExt cx="10312116" cy="2073613"/>
          </a:xfrm>
        </p:grpSpPr>
        <p:sp>
          <p:nvSpPr>
            <p:cNvPr id="5" name="Rectangle 4">
              <a:extLst>
                <a:ext uri="{FF2B5EF4-FFF2-40B4-BE49-F238E27FC236}">
                  <a16:creationId xmlns:a16="http://schemas.microsoft.com/office/drawing/2014/main" id="{AFDFAB09-A91A-40D7-8F3F-059EC8FD8B91}"/>
                </a:ext>
              </a:extLst>
            </p:cNvPr>
            <p:cNvSpPr/>
            <p:nvPr/>
          </p:nvSpPr>
          <p:spPr>
            <a:xfrm>
              <a:off x="5557653" y="2794411"/>
              <a:ext cx="6674013" cy="44577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Down Arrow 9">
              <a:extLst>
                <a:ext uri="{FF2B5EF4-FFF2-40B4-BE49-F238E27FC236}">
                  <a16:creationId xmlns:a16="http://schemas.microsoft.com/office/drawing/2014/main" id="{38500C82-6BDE-448F-BFB1-D50B19F29467}"/>
                </a:ext>
              </a:extLst>
            </p:cNvPr>
            <p:cNvSpPr>
              <a:spLocks noChangeAspect="1"/>
            </p:cNvSpPr>
            <p:nvPr/>
          </p:nvSpPr>
          <p:spPr>
            <a:xfrm>
              <a:off x="1919550" y="1166568"/>
              <a:ext cx="483114" cy="796366"/>
            </a:xfrm>
            <a:prstGeom prst="downArrow">
              <a:avLst>
                <a:gd name="adj1" fmla="val 40337"/>
                <a:gd name="adj2" fmla="val 6871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4673117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Inbox: View Documents</a:t>
            </a:r>
          </a:p>
        </p:txBody>
      </p:sp>
      <p:sp>
        <p:nvSpPr>
          <p:cNvPr id="13" name="Slide Number Placeholder 3">
            <a:extLst>
              <a:ext uri="{FF2B5EF4-FFF2-40B4-BE49-F238E27FC236}">
                <a16:creationId xmlns:a16="http://schemas.microsoft.com/office/drawing/2014/main" id="{2C201140-58B2-4E47-882D-929236464AE8}"/>
              </a:ext>
            </a:extLst>
          </p:cNvPr>
          <p:cNvSpPr>
            <a:spLocks noGrp="1"/>
          </p:cNvSpPr>
          <p:nvPr>
            <p:ph type="sldNum" sz="quarter" idx="10"/>
          </p:nvPr>
        </p:nvSpPr>
        <p:spPr>
          <a:xfrm>
            <a:off x="11309267" y="6444777"/>
            <a:ext cx="706657" cy="27882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pic>
        <p:nvPicPr>
          <p:cNvPr id="9" name="Picture 8">
            <a:extLst>
              <a:ext uri="{FF2B5EF4-FFF2-40B4-BE49-F238E27FC236}">
                <a16:creationId xmlns:a16="http://schemas.microsoft.com/office/drawing/2014/main" id="{C84DFE8F-E05E-4220-9ACD-BD1E9E699408}"/>
              </a:ext>
            </a:extLst>
          </p:cNvPr>
          <p:cNvPicPr>
            <a:picLocks noChangeAspect="1"/>
          </p:cNvPicPr>
          <p:nvPr/>
        </p:nvPicPr>
        <p:blipFill rotWithShape="1">
          <a:blip r:embed="rId3"/>
          <a:srcRect l="43542" t="56799"/>
          <a:stretch/>
        </p:blipFill>
        <p:spPr>
          <a:xfrm>
            <a:off x="3415552" y="937398"/>
            <a:ext cx="6682415" cy="518012"/>
          </a:xfrm>
          <a:prstGeom prst="rect">
            <a:avLst/>
          </a:prstGeom>
          <a:ln w="15875">
            <a:solidFill>
              <a:schemeClr val="bg1">
                <a:lumMod val="50000"/>
              </a:schemeClr>
            </a:solidFill>
          </a:ln>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091A4AB7-137F-4D97-A6A5-10C45E822158}"/>
              </a:ext>
            </a:extLst>
          </p:cNvPr>
          <p:cNvPicPr>
            <a:picLocks noChangeAspect="1"/>
          </p:cNvPicPr>
          <p:nvPr/>
        </p:nvPicPr>
        <p:blipFill>
          <a:blip r:embed="rId4"/>
          <a:stretch>
            <a:fillRect/>
          </a:stretch>
        </p:blipFill>
        <p:spPr>
          <a:xfrm>
            <a:off x="1761565" y="1937195"/>
            <a:ext cx="8884024" cy="3999861"/>
          </a:xfrm>
          <a:prstGeom prst="rect">
            <a:avLst/>
          </a:prstGeom>
          <a:ln w="15875">
            <a:solidFill>
              <a:schemeClr val="bg1">
                <a:lumMod val="65000"/>
              </a:schemeClr>
            </a:solidFill>
          </a:ln>
          <a:effectLst>
            <a:outerShdw blurRad="50800" dist="38100" dir="2700000" algn="tl" rotWithShape="0">
              <a:prstClr val="black">
                <a:alpha val="40000"/>
              </a:prstClr>
            </a:outerShdw>
          </a:effectLst>
        </p:spPr>
      </p:pic>
      <p:grpSp>
        <p:nvGrpSpPr>
          <p:cNvPr id="4" name="Group 3">
            <a:extLst>
              <a:ext uri="{FF2B5EF4-FFF2-40B4-BE49-F238E27FC236}">
                <a16:creationId xmlns:a16="http://schemas.microsoft.com/office/drawing/2014/main" id="{E8BECD97-40BC-417A-811D-DC9D8637452A}"/>
              </a:ext>
            </a:extLst>
          </p:cNvPr>
          <p:cNvGrpSpPr/>
          <p:nvPr/>
        </p:nvGrpSpPr>
        <p:grpSpPr>
          <a:xfrm>
            <a:off x="4810422" y="973625"/>
            <a:ext cx="925975" cy="1091565"/>
            <a:chOff x="6921610" y="1022251"/>
            <a:chExt cx="925975" cy="1091565"/>
          </a:xfrm>
        </p:grpSpPr>
        <p:sp>
          <p:nvSpPr>
            <p:cNvPr id="11" name="Down Arrow 10"/>
            <p:cNvSpPr/>
            <p:nvPr/>
          </p:nvSpPr>
          <p:spPr>
            <a:xfrm>
              <a:off x="7194040" y="1504036"/>
              <a:ext cx="381113" cy="60978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D32DBC6E-DFE0-4853-97BF-B56CAD078446}"/>
                </a:ext>
              </a:extLst>
            </p:cNvPr>
            <p:cNvSpPr/>
            <p:nvPr/>
          </p:nvSpPr>
          <p:spPr>
            <a:xfrm>
              <a:off x="6921610" y="1022251"/>
              <a:ext cx="925975" cy="48178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8277049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TIDE Banner: Manage Account</a:t>
            </a:r>
          </a:p>
        </p:txBody>
      </p:sp>
      <p:sp>
        <p:nvSpPr>
          <p:cNvPr id="7" name="Slide Number Placeholder 3">
            <a:extLst>
              <a:ext uri="{FF2B5EF4-FFF2-40B4-BE49-F238E27FC236}">
                <a16:creationId xmlns:a16="http://schemas.microsoft.com/office/drawing/2014/main" id="{7AFD750B-4ED4-43AE-92FB-8BE562B13C0F}"/>
              </a:ext>
            </a:extLst>
          </p:cNvPr>
          <p:cNvSpPr>
            <a:spLocks noGrp="1"/>
          </p:cNvSpPr>
          <p:nvPr>
            <p:ph type="sldNum" sz="quarter" idx="10"/>
          </p:nvPr>
        </p:nvSpPr>
        <p:spPr>
          <a:xfrm>
            <a:off x="11309267" y="6444777"/>
            <a:ext cx="706657" cy="27882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pic>
        <p:nvPicPr>
          <p:cNvPr id="4" name="Picture 3">
            <a:extLst>
              <a:ext uri="{FF2B5EF4-FFF2-40B4-BE49-F238E27FC236}">
                <a16:creationId xmlns:a16="http://schemas.microsoft.com/office/drawing/2014/main" id="{86638141-826E-43DD-B6F3-FCB45975146A}"/>
              </a:ext>
            </a:extLst>
          </p:cNvPr>
          <p:cNvPicPr>
            <a:picLocks noChangeAspect="1"/>
          </p:cNvPicPr>
          <p:nvPr/>
        </p:nvPicPr>
        <p:blipFill>
          <a:blip r:embed="rId3"/>
          <a:stretch>
            <a:fillRect/>
          </a:stretch>
        </p:blipFill>
        <p:spPr>
          <a:xfrm>
            <a:off x="1696742" y="1892512"/>
            <a:ext cx="8475178" cy="2306171"/>
          </a:xfrm>
          <a:prstGeom prst="rect">
            <a:avLst/>
          </a:prstGeom>
          <a:ln w="12700">
            <a:solidFill>
              <a:schemeClr val="tx1">
                <a:lumMod val="50000"/>
              </a:schemeClr>
            </a:solidFill>
          </a:ln>
          <a:effectLst>
            <a:outerShdw blurRad="50800" dist="38100" dir="2700000" algn="tl" rotWithShape="0">
              <a:prstClr val="black">
                <a:alpha val="40000"/>
              </a:prstClr>
            </a:outerShdw>
          </a:effectLst>
        </p:spPr>
      </p:pic>
      <p:sp>
        <p:nvSpPr>
          <p:cNvPr id="18" name="Rectangle 17"/>
          <p:cNvSpPr/>
          <p:nvPr/>
        </p:nvSpPr>
        <p:spPr>
          <a:xfrm>
            <a:off x="4080322" y="1791538"/>
            <a:ext cx="4673713" cy="257875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750598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5A5013E-7A6E-4A08-9834-4BB6BE71C6F7}"/>
              </a:ext>
            </a:extLst>
          </p:cNvPr>
          <p:cNvPicPr>
            <a:picLocks noChangeAspect="1"/>
          </p:cNvPicPr>
          <p:nvPr/>
        </p:nvPicPr>
        <p:blipFill>
          <a:blip r:embed="rId3"/>
          <a:stretch>
            <a:fillRect/>
          </a:stretch>
        </p:blipFill>
        <p:spPr>
          <a:xfrm>
            <a:off x="1116770" y="583609"/>
            <a:ext cx="9958459" cy="6090297"/>
          </a:xfrm>
          <a:prstGeom prst="rect">
            <a:avLst/>
          </a:prstGeom>
          <a:noFill/>
          <a:ln w="12700">
            <a:solidFill>
              <a:schemeClr val="tx1">
                <a:lumMod val="50000"/>
              </a:schemeClr>
            </a:solidFill>
          </a:ln>
          <a:effectLst>
            <a:outerShdw blurRad="50800" dist="38100" dir="2700000" algn="tl" rotWithShape="0">
              <a:prstClr val="black">
                <a:alpha val="40000"/>
              </a:prstClr>
            </a:outerShdw>
          </a:effectLst>
        </p:spPr>
      </p:pic>
      <p:sp>
        <p:nvSpPr>
          <p:cNvPr id="2" name="Title 1"/>
          <p:cNvSpPr>
            <a:spLocks noGrp="1"/>
          </p:cNvSpPr>
          <p:nvPr>
            <p:ph type="title"/>
          </p:nvPr>
        </p:nvSpPr>
        <p:spPr/>
        <p:txBody>
          <a:bodyPr/>
          <a:lstStyle/>
          <a:p>
            <a:r>
              <a:rPr lang="en-US" dirty="0"/>
              <a:t>Navigation Toolbars</a:t>
            </a:r>
          </a:p>
        </p:txBody>
      </p:sp>
      <p:sp>
        <p:nvSpPr>
          <p:cNvPr id="13" name="Slide Number Placeholder 3">
            <a:extLst>
              <a:ext uri="{FF2B5EF4-FFF2-40B4-BE49-F238E27FC236}">
                <a16:creationId xmlns:a16="http://schemas.microsoft.com/office/drawing/2014/main" id="{6A61D2C0-5415-4136-8338-5A16464F9139}"/>
              </a:ext>
            </a:extLst>
          </p:cNvPr>
          <p:cNvSpPr>
            <a:spLocks noGrp="1"/>
          </p:cNvSpPr>
          <p:nvPr>
            <p:ph type="sldNum" sz="quarter" idx="10"/>
          </p:nvPr>
        </p:nvSpPr>
        <p:spPr>
          <a:xfrm>
            <a:off x="11309267" y="6444777"/>
            <a:ext cx="706657" cy="27882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pic>
        <p:nvPicPr>
          <p:cNvPr id="15" name="Picture 14">
            <a:extLst>
              <a:ext uri="{FF2B5EF4-FFF2-40B4-BE49-F238E27FC236}">
                <a16:creationId xmlns:a16="http://schemas.microsoft.com/office/drawing/2014/main" id="{93E70698-FDE9-4E4B-AB64-551ADC1E51F0}"/>
              </a:ext>
            </a:extLst>
          </p:cNvPr>
          <p:cNvPicPr>
            <a:picLocks noChangeAspect="1"/>
          </p:cNvPicPr>
          <p:nvPr/>
        </p:nvPicPr>
        <p:blipFill>
          <a:blip r:embed="rId4"/>
          <a:stretch>
            <a:fillRect/>
          </a:stretch>
        </p:blipFill>
        <p:spPr>
          <a:xfrm>
            <a:off x="1162235" y="917140"/>
            <a:ext cx="6343650" cy="371475"/>
          </a:xfrm>
          <a:prstGeom prst="rect">
            <a:avLst/>
          </a:prstGeom>
        </p:spPr>
      </p:pic>
      <p:grpSp>
        <p:nvGrpSpPr>
          <p:cNvPr id="3" name="Group 2">
            <a:extLst>
              <a:ext uri="{FF2B5EF4-FFF2-40B4-BE49-F238E27FC236}">
                <a16:creationId xmlns:a16="http://schemas.microsoft.com/office/drawing/2014/main" id="{22C9F3BF-6E81-4F67-A6AB-AFD716DCF499}"/>
              </a:ext>
            </a:extLst>
          </p:cNvPr>
          <p:cNvGrpSpPr/>
          <p:nvPr/>
        </p:nvGrpSpPr>
        <p:grpSpPr>
          <a:xfrm>
            <a:off x="1116770" y="831508"/>
            <a:ext cx="9958459" cy="4627998"/>
            <a:chOff x="1116770" y="831508"/>
            <a:chExt cx="9958459" cy="4627998"/>
          </a:xfrm>
        </p:grpSpPr>
        <p:grpSp>
          <p:nvGrpSpPr>
            <p:cNvPr id="7" name="Group 6">
              <a:extLst>
                <a:ext uri="{FF2B5EF4-FFF2-40B4-BE49-F238E27FC236}">
                  <a16:creationId xmlns:a16="http://schemas.microsoft.com/office/drawing/2014/main" id="{ADC19A70-B836-461D-A198-C6BBD8C0B566}"/>
                </a:ext>
              </a:extLst>
            </p:cNvPr>
            <p:cNvGrpSpPr>
              <a:grpSpLocks noChangeAspect="1"/>
            </p:cNvGrpSpPr>
            <p:nvPr/>
          </p:nvGrpSpPr>
          <p:grpSpPr>
            <a:xfrm>
              <a:off x="1116770" y="831508"/>
              <a:ext cx="9958459" cy="4627998"/>
              <a:chOff x="2036791" y="1604979"/>
              <a:chExt cx="8250411" cy="3834216"/>
            </a:xfrm>
          </p:grpSpPr>
          <p:sp>
            <p:nvSpPr>
              <p:cNvPr id="4" name="Rectangle 3">
                <a:extLst>
                  <a:ext uri="{FF2B5EF4-FFF2-40B4-BE49-F238E27FC236}">
                    <a16:creationId xmlns:a16="http://schemas.microsoft.com/office/drawing/2014/main" id="{119BA3E2-F7BC-406C-8F04-DFFADAC6794E}"/>
                  </a:ext>
                </a:extLst>
              </p:cNvPr>
              <p:cNvSpPr/>
              <p:nvPr/>
            </p:nvSpPr>
            <p:spPr>
              <a:xfrm>
                <a:off x="2036791" y="2540212"/>
                <a:ext cx="237519" cy="289898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6B8ABC67-648F-49FB-ABCB-51FA028EB688}"/>
                  </a:ext>
                </a:extLst>
              </p:cNvPr>
              <p:cNvSpPr/>
              <p:nvPr/>
            </p:nvSpPr>
            <p:spPr>
              <a:xfrm>
                <a:off x="2074458" y="1604979"/>
                <a:ext cx="8212744" cy="39152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Down Arrow 9">
              <a:extLst>
                <a:ext uri="{FF2B5EF4-FFF2-40B4-BE49-F238E27FC236}">
                  <a16:creationId xmlns:a16="http://schemas.microsoft.com/office/drawing/2014/main" id="{260CD025-69F7-4E8C-8E79-05980728538D}"/>
                </a:ext>
              </a:extLst>
            </p:cNvPr>
            <p:cNvSpPr>
              <a:spLocks noChangeAspect="1"/>
            </p:cNvSpPr>
            <p:nvPr/>
          </p:nvSpPr>
          <p:spPr>
            <a:xfrm rot="10800000">
              <a:off x="1485006" y="2342629"/>
              <a:ext cx="286692" cy="472583"/>
            </a:xfrm>
            <a:prstGeom prst="downArrow">
              <a:avLst>
                <a:gd name="adj1" fmla="val 40337"/>
                <a:gd name="adj2" fmla="val 6871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6452609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AE8B99-792A-4115-AC02-65AA9E929A65}"/>
              </a:ext>
            </a:extLst>
          </p:cNvPr>
          <p:cNvPicPr>
            <a:picLocks noChangeAspect="1"/>
          </p:cNvPicPr>
          <p:nvPr/>
        </p:nvPicPr>
        <p:blipFill>
          <a:blip r:embed="rId3"/>
          <a:stretch>
            <a:fillRect/>
          </a:stretch>
        </p:blipFill>
        <p:spPr>
          <a:xfrm>
            <a:off x="828675" y="1775880"/>
            <a:ext cx="10534650" cy="3476625"/>
          </a:xfrm>
          <a:prstGeom prst="rect">
            <a:avLst/>
          </a:prstGeom>
          <a:ln w="12700">
            <a:solidFill>
              <a:schemeClr val="tx1">
                <a:lumMod val="50000"/>
              </a:schemeClr>
            </a:solidFill>
          </a:ln>
          <a:effectLst>
            <a:outerShdw blurRad="50800" dist="38100" dir="2700000" algn="tl" rotWithShape="0">
              <a:prstClr val="black">
                <a:alpha val="40000"/>
              </a:prstClr>
            </a:outerShdw>
          </a:effectLst>
        </p:spPr>
      </p:pic>
      <p:sp>
        <p:nvSpPr>
          <p:cNvPr id="2" name="Title 1"/>
          <p:cNvSpPr>
            <a:spLocks noGrp="1"/>
          </p:cNvSpPr>
          <p:nvPr>
            <p:ph type="title"/>
          </p:nvPr>
        </p:nvSpPr>
        <p:spPr/>
        <p:txBody>
          <a:bodyPr/>
          <a:lstStyle/>
          <a:p>
            <a:r>
              <a:rPr lang="en-US" dirty="0"/>
              <a:t>Help Text</a:t>
            </a:r>
          </a:p>
        </p:txBody>
      </p:sp>
      <p:sp>
        <p:nvSpPr>
          <p:cNvPr id="11" name="Slide Number Placeholder 3">
            <a:extLst>
              <a:ext uri="{FF2B5EF4-FFF2-40B4-BE49-F238E27FC236}">
                <a16:creationId xmlns:a16="http://schemas.microsoft.com/office/drawing/2014/main" id="{86FB5EEF-BA5B-48A1-88A8-374D0C9470C5}"/>
              </a:ext>
            </a:extLst>
          </p:cNvPr>
          <p:cNvSpPr>
            <a:spLocks noGrp="1"/>
          </p:cNvSpPr>
          <p:nvPr>
            <p:ph type="sldNum" sz="quarter" idx="10"/>
          </p:nvPr>
        </p:nvSpPr>
        <p:spPr>
          <a:xfrm>
            <a:off x="11309267" y="6444777"/>
            <a:ext cx="706657" cy="27882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grpSp>
        <p:nvGrpSpPr>
          <p:cNvPr id="3" name="Group 2">
            <a:extLst>
              <a:ext uri="{FF2B5EF4-FFF2-40B4-BE49-F238E27FC236}">
                <a16:creationId xmlns:a16="http://schemas.microsoft.com/office/drawing/2014/main" id="{40F6E1B5-94AA-4587-82F4-17DCDA61069B}"/>
              </a:ext>
            </a:extLst>
          </p:cNvPr>
          <p:cNvGrpSpPr/>
          <p:nvPr/>
        </p:nvGrpSpPr>
        <p:grpSpPr>
          <a:xfrm>
            <a:off x="1139147" y="2023461"/>
            <a:ext cx="6457502" cy="1892604"/>
            <a:chOff x="601265" y="1956225"/>
            <a:chExt cx="6457502" cy="1892604"/>
          </a:xfrm>
        </p:grpSpPr>
        <p:sp>
          <p:nvSpPr>
            <p:cNvPr id="9" name="Rectangle 8"/>
            <p:cNvSpPr/>
            <p:nvPr/>
          </p:nvSpPr>
          <p:spPr>
            <a:xfrm>
              <a:off x="601265" y="2907489"/>
              <a:ext cx="3934659" cy="94134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Down Arrow 9">
              <a:extLst>
                <a:ext uri="{FF2B5EF4-FFF2-40B4-BE49-F238E27FC236}">
                  <a16:creationId xmlns:a16="http://schemas.microsoft.com/office/drawing/2014/main" id="{5D5FE73E-3779-461D-8343-19E3C3145C9E}"/>
                </a:ext>
              </a:extLst>
            </p:cNvPr>
            <p:cNvSpPr>
              <a:spLocks noChangeAspect="1"/>
            </p:cNvSpPr>
            <p:nvPr/>
          </p:nvSpPr>
          <p:spPr>
            <a:xfrm rot="10800000">
              <a:off x="6772075" y="1956225"/>
              <a:ext cx="286692" cy="472583"/>
            </a:xfrm>
            <a:prstGeom prst="downArrow">
              <a:avLst>
                <a:gd name="adj1" fmla="val 40337"/>
                <a:gd name="adj2" fmla="val 6871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Down Arrow 9">
              <a:extLst>
                <a:ext uri="{FF2B5EF4-FFF2-40B4-BE49-F238E27FC236}">
                  <a16:creationId xmlns:a16="http://schemas.microsoft.com/office/drawing/2014/main" id="{566A02A1-437F-48B2-9DF9-EE6BD1C843CA}"/>
                </a:ext>
              </a:extLst>
            </p:cNvPr>
            <p:cNvSpPr>
              <a:spLocks noChangeAspect="1"/>
            </p:cNvSpPr>
            <p:nvPr/>
          </p:nvSpPr>
          <p:spPr>
            <a:xfrm rot="5400000">
              <a:off x="4499735" y="2801803"/>
              <a:ext cx="286692" cy="472583"/>
            </a:xfrm>
            <a:prstGeom prst="downArrow">
              <a:avLst>
                <a:gd name="adj1" fmla="val 40337"/>
                <a:gd name="adj2" fmla="val 6871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7" name="Picture 6">
            <a:extLst>
              <a:ext uri="{FF2B5EF4-FFF2-40B4-BE49-F238E27FC236}">
                <a16:creationId xmlns:a16="http://schemas.microsoft.com/office/drawing/2014/main" id="{2DB48B2C-EF18-421E-ACC5-C556A5BC8207}"/>
              </a:ext>
            </a:extLst>
          </p:cNvPr>
          <p:cNvPicPr>
            <a:picLocks noChangeAspect="1"/>
          </p:cNvPicPr>
          <p:nvPr/>
        </p:nvPicPr>
        <p:blipFill>
          <a:blip r:embed="rId4"/>
          <a:stretch>
            <a:fillRect/>
          </a:stretch>
        </p:blipFill>
        <p:spPr>
          <a:xfrm>
            <a:off x="897491" y="2474966"/>
            <a:ext cx="6343650" cy="371475"/>
          </a:xfrm>
          <a:prstGeom prst="rect">
            <a:avLst/>
          </a:prstGeom>
        </p:spPr>
      </p:pic>
    </p:spTree>
    <p:extLst>
      <p:ext uri="{BB962C8B-B14F-4D97-AF65-F5344CB8AC3E}">
        <p14:creationId xmlns:p14="http://schemas.microsoft.com/office/powerpoint/2010/main" val="25957065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3565B496-9A96-4B2E-8D7F-A537F0B74C4A}"/>
              </a:ext>
            </a:extLst>
          </p:cNvPr>
          <p:cNvPicPr>
            <a:picLocks noChangeAspect="1"/>
          </p:cNvPicPr>
          <p:nvPr/>
        </p:nvPicPr>
        <p:blipFill>
          <a:blip r:embed="rId3"/>
          <a:stretch>
            <a:fillRect/>
          </a:stretch>
        </p:blipFill>
        <p:spPr>
          <a:xfrm>
            <a:off x="828675" y="1690687"/>
            <a:ext cx="10534650" cy="3476625"/>
          </a:xfrm>
          <a:prstGeom prst="rect">
            <a:avLst/>
          </a:prstGeom>
          <a:ln w="15875">
            <a:solidFill>
              <a:schemeClr val="tx1">
                <a:lumMod val="75000"/>
              </a:schemeClr>
            </a:solidFill>
          </a:ln>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47C0A6CB-866A-4D7B-AD1C-46C76685A904}"/>
              </a:ext>
            </a:extLst>
          </p:cNvPr>
          <p:cNvSpPr>
            <a:spLocks noGrp="1"/>
          </p:cNvSpPr>
          <p:nvPr>
            <p:ph type="title"/>
          </p:nvPr>
        </p:nvSpPr>
        <p:spPr/>
        <p:txBody>
          <a:bodyPr/>
          <a:lstStyle/>
          <a:p>
            <a:r>
              <a:rPr lang="en-US" dirty="0"/>
              <a:t>Quick Search</a:t>
            </a:r>
          </a:p>
        </p:txBody>
      </p:sp>
      <p:sp>
        <p:nvSpPr>
          <p:cNvPr id="7" name="Slide Number Placeholder 3">
            <a:extLst>
              <a:ext uri="{FF2B5EF4-FFF2-40B4-BE49-F238E27FC236}">
                <a16:creationId xmlns:a16="http://schemas.microsoft.com/office/drawing/2014/main" id="{040F8572-6C08-4EC3-B3F2-9A64A3F58D62}"/>
              </a:ext>
            </a:extLst>
          </p:cNvPr>
          <p:cNvSpPr>
            <a:spLocks noGrp="1"/>
          </p:cNvSpPr>
          <p:nvPr>
            <p:ph type="sldNum" sz="quarter" idx="10"/>
          </p:nvPr>
        </p:nvSpPr>
        <p:spPr>
          <a:xfrm>
            <a:off x="11309267" y="6444777"/>
            <a:ext cx="706657" cy="27882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grpSp>
        <p:nvGrpSpPr>
          <p:cNvPr id="10" name="Group 9">
            <a:extLst>
              <a:ext uri="{FF2B5EF4-FFF2-40B4-BE49-F238E27FC236}">
                <a16:creationId xmlns:a16="http://schemas.microsoft.com/office/drawing/2014/main" id="{B7A4F4EC-B2C6-4E7B-8D63-7AD56729419F}"/>
              </a:ext>
            </a:extLst>
          </p:cNvPr>
          <p:cNvGrpSpPr/>
          <p:nvPr/>
        </p:nvGrpSpPr>
        <p:grpSpPr>
          <a:xfrm>
            <a:off x="9381318" y="2057654"/>
            <a:ext cx="2290729" cy="329556"/>
            <a:chOff x="9992885" y="1882842"/>
            <a:chExt cx="1982007" cy="329556"/>
          </a:xfrm>
        </p:grpSpPr>
        <p:sp>
          <p:nvSpPr>
            <p:cNvPr id="6" name="Rectangle 5">
              <a:extLst>
                <a:ext uri="{FF2B5EF4-FFF2-40B4-BE49-F238E27FC236}">
                  <a16:creationId xmlns:a16="http://schemas.microsoft.com/office/drawing/2014/main" id="{6AF1F3D0-21A5-4A48-8F4C-FA38874D5C93}"/>
                </a:ext>
              </a:extLst>
            </p:cNvPr>
            <p:cNvSpPr/>
            <p:nvPr/>
          </p:nvSpPr>
          <p:spPr>
            <a:xfrm>
              <a:off x="9992885" y="1882842"/>
              <a:ext cx="1509423" cy="32955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wn Arrow 9">
              <a:extLst>
                <a:ext uri="{FF2B5EF4-FFF2-40B4-BE49-F238E27FC236}">
                  <a16:creationId xmlns:a16="http://schemas.microsoft.com/office/drawing/2014/main" id="{9B65743C-D8B0-42DB-A583-3F8D23CC39E1}"/>
                </a:ext>
              </a:extLst>
            </p:cNvPr>
            <p:cNvSpPr>
              <a:spLocks noChangeAspect="1"/>
            </p:cNvSpPr>
            <p:nvPr/>
          </p:nvSpPr>
          <p:spPr>
            <a:xfrm rot="5400000">
              <a:off x="11595255" y="1789897"/>
              <a:ext cx="286692" cy="472583"/>
            </a:xfrm>
            <a:prstGeom prst="downArrow">
              <a:avLst>
                <a:gd name="adj1" fmla="val 40337"/>
                <a:gd name="adj2" fmla="val 6871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4" name="Picture 13">
            <a:extLst>
              <a:ext uri="{FF2B5EF4-FFF2-40B4-BE49-F238E27FC236}">
                <a16:creationId xmlns:a16="http://schemas.microsoft.com/office/drawing/2014/main" id="{ECC05E27-845E-4248-A903-0BF2D1EB2760}"/>
              </a:ext>
            </a:extLst>
          </p:cNvPr>
          <p:cNvPicPr>
            <a:picLocks noChangeAspect="1"/>
          </p:cNvPicPr>
          <p:nvPr/>
        </p:nvPicPr>
        <p:blipFill>
          <a:blip r:embed="rId4"/>
          <a:stretch>
            <a:fillRect/>
          </a:stretch>
        </p:blipFill>
        <p:spPr>
          <a:xfrm>
            <a:off x="934010" y="2387210"/>
            <a:ext cx="6343650" cy="371475"/>
          </a:xfrm>
          <a:prstGeom prst="rect">
            <a:avLst/>
          </a:prstGeom>
        </p:spPr>
      </p:pic>
    </p:spTree>
    <p:extLst>
      <p:ext uri="{BB962C8B-B14F-4D97-AF65-F5344CB8AC3E}">
        <p14:creationId xmlns:p14="http://schemas.microsoft.com/office/powerpoint/2010/main" val="15414572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p:cNvSpPr>
            <a:spLocks noGrp="1"/>
          </p:cNvSpPr>
          <p:nvPr>
            <p:ph type="title"/>
          </p:nvPr>
        </p:nvSpPr>
        <p:spPr/>
        <p:txBody>
          <a:bodyPr/>
          <a:lstStyle/>
          <a:p>
            <a:r>
              <a:rPr lang="en-US" dirty="0">
                <a:ea typeface="ＭＳ Ｐゴシック" charset="-128"/>
              </a:rPr>
              <a:t>Three Things All TIDE Users Must Know How To Do</a:t>
            </a:r>
          </a:p>
        </p:txBody>
      </p:sp>
      <p:sp>
        <p:nvSpPr>
          <p:cNvPr id="4" name="Slide Number Placeholder 3">
            <a:extLst>
              <a:ext uri="{FF2B5EF4-FFF2-40B4-BE49-F238E27FC236}">
                <a16:creationId xmlns:a16="http://schemas.microsoft.com/office/drawing/2014/main" id="{E60AFB10-A616-48E6-AAF0-0A39F7C3C8BC}"/>
              </a:ext>
            </a:extLst>
          </p:cNvPr>
          <p:cNvSpPr>
            <a:spLocks noGrp="1"/>
          </p:cNvSpPr>
          <p:nvPr>
            <p:ph type="sldNum" sz="quarter" idx="10"/>
          </p:nvPr>
        </p:nvSpPr>
        <p:spPr>
          <a:xfrm>
            <a:off x="11309267" y="6444777"/>
            <a:ext cx="706657" cy="27882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sp>
        <p:nvSpPr>
          <p:cNvPr id="3" name="Content Placeholder 2">
            <a:extLst>
              <a:ext uri="{FF2B5EF4-FFF2-40B4-BE49-F238E27FC236}">
                <a16:creationId xmlns:a16="http://schemas.microsoft.com/office/drawing/2014/main" id="{2182AEF0-18C8-4E1F-9191-2D43D2D48FA9}"/>
              </a:ext>
            </a:extLst>
          </p:cNvPr>
          <p:cNvSpPr>
            <a:spLocks noGrp="1"/>
          </p:cNvSpPr>
          <p:nvPr>
            <p:ph idx="1"/>
          </p:nvPr>
        </p:nvSpPr>
        <p:spPr>
          <a:xfrm>
            <a:off x="5352143" y="1619002"/>
            <a:ext cx="6090288" cy="4452257"/>
          </a:xfrm>
        </p:spPr>
        <p:txBody>
          <a:bodyPr>
            <a:normAutofit fontScale="92500"/>
          </a:bodyPr>
          <a:lstStyle/>
          <a:p>
            <a:pPr marL="514350" indent="-514350">
              <a:lnSpc>
                <a:spcPct val="150000"/>
              </a:lnSpc>
              <a:buFont typeface="+mj-lt"/>
              <a:buAutoNum type="arabicParenR"/>
            </a:pPr>
            <a:r>
              <a:rPr lang="en-US" sz="2800" dirty="0">
                <a:solidFill>
                  <a:schemeClr val="tx1"/>
                </a:solidFill>
              </a:rPr>
              <a:t>You can add new records one at a time</a:t>
            </a:r>
          </a:p>
          <a:p>
            <a:pPr marL="514350" indent="-514350">
              <a:lnSpc>
                <a:spcPct val="150000"/>
              </a:lnSpc>
              <a:buFont typeface="+mj-lt"/>
              <a:buAutoNum type="arabicParenR"/>
            </a:pPr>
            <a:r>
              <a:rPr lang="en-US" sz="2800" dirty="0">
                <a:solidFill>
                  <a:schemeClr val="tx1"/>
                </a:solidFill>
              </a:rPr>
              <a:t>You can view or modify existing records one at a time</a:t>
            </a:r>
          </a:p>
          <a:p>
            <a:pPr marL="514350" indent="-514350">
              <a:lnSpc>
                <a:spcPct val="150000"/>
              </a:lnSpc>
              <a:buFont typeface="+mj-lt"/>
              <a:buAutoNum type="arabicParenR"/>
            </a:pPr>
            <a:r>
              <a:rPr lang="en-US" sz="2800" dirty="0">
                <a:solidFill>
                  <a:schemeClr val="tx1"/>
                </a:solidFill>
              </a:rPr>
              <a:t>You can upload multiple new records or modify existing records in the same file</a:t>
            </a:r>
          </a:p>
        </p:txBody>
      </p:sp>
      <p:sp>
        <p:nvSpPr>
          <p:cNvPr id="2" name="Rectangle: Rounded Corners 1">
            <a:extLst>
              <a:ext uri="{FF2B5EF4-FFF2-40B4-BE49-F238E27FC236}">
                <a16:creationId xmlns:a16="http://schemas.microsoft.com/office/drawing/2014/main" id="{DC2E96AE-6851-488C-AF57-DF65ECC9DAD3}"/>
              </a:ext>
            </a:extLst>
          </p:cNvPr>
          <p:cNvSpPr/>
          <p:nvPr/>
        </p:nvSpPr>
        <p:spPr>
          <a:xfrm>
            <a:off x="5018314" y="924374"/>
            <a:ext cx="6654058" cy="5009251"/>
          </a:xfrm>
          <a:prstGeom prst="roundRect">
            <a:avLst/>
          </a:pr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CBBF3C9F-07DF-46B9-8C7D-49A10BC8D25F}"/>
              </a:ext>
            </a:extLst>
          </p:cNvPr>
          <p:cNvPicPr>
            <a:picLocks noChangeAspect="1"/>
          </p:cNvPicPr>
          <p:nvPr/>
        </p:nvPicPr>
        <p:blipFill>
          <a:blip r:embed="rId3"/>
          <a:stretch>
            <a:fillRect/>
          </a:stretch>
        </p:blipFill>
        <p:spPr>
          <a:xfrm>
            <a:off x="426231" y="924374"/>
            <a:ext cx="3739192" cy="4911650"/>
          </a:xfrm>
          <a:prstGeom prst="rect">
            <a:avLst/>
          </a:prstGeom>
          <a:ln>
            <a:solidFill>
              <a:schemeClr val="tx1">
                <a:lumMod val="7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2715152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2"/>
          <p:cNvSpPr>
            <a:spLocks noGrp="1"/>
          </p:cNvSpPr>
          <p:nvPr>
            <p:ph idx="1"/>
          </p:nvPr>
        </p:nvSpPr>
        <p:spPr>
          <a:xfrm>
            <a:off x="673768" y="953322"/>
            <a:ext cx="8717658" cy="4791261"/>
          </a:xfrm>
        </p:spPr>
        <p:txBody>
          <a:bodyPr>
            <a:noAutofit/>
          </a:bodyPr>
          <a:lstStyle/>
          <a:p>
            <a:pPr eaLnBrk="1" fontAlgn="auto" hangingPunct="1">
              <a:lnSpc>
                <a:spcPct val="100000"/>
              </a:lnSpc>
              <a:spcBef>
                <a:spcPts val="600"/>
              </a:spcBef>
              <a:defRPr/>
            </a:pPr>
            <a:r>
              <a:rPr lang="en-US" b="1" dirty="0">
                <a:solidFill>
                  <a:srgbClr val="53565A"/>
                </a:solidFill>
              </a:rPr>
              <a:t>Preparing for Testing</a:t>
            </a:r>
          </a:p>
          <a:p>
            <a:pPr marL="342900" indent="-342900" eaLnBrk="1" fontAlgn="auto" hangingPunct="1">
              <a:lnSpc>
                <a:spcPct val="100000"/>
              </a:lnSpc>
              <a:spcBef>
                <a:spcPts val="600"/>
              </a:spcBef>
              <a:buFont typeface="Arial" panose="020B0604020202020204" pitchFamily="34" charset="0"/>
              <a:buChar char="•"/>
              <a:defRPr/>
            </a:pPr>
            <a:r>
              <a:rPr lang="en-US" dirty="0">
                <a:solidFill>
                  <a:srgbClr val="53565A"/>
                </a:solidFill>
              </a:rPr>
              <a:t>Activating your new TIDE account and logging in to TIDE</a:t>
            </a:r>
          </a:p>
          <a:p>
            <a:pPr marL="342900" indent="-342900" eaLnBrk="1" fontAlgn="auto" hangingPunct="1">
              <a:lnSpc>
                <a:spcPct val="100000"/>
              </a:lnSpc>
              <a:spcBef>
                <a:spcPts val="600"/>
              </a:spcBef>
              <a:buFont typeface="Arial" panose="020B0604020202020204" pitchFamily="34" charset="0"/>
              <a:buChar char="•"/>
              <a:defRPr/>
            </a:pPr>
            <a:r>
              <a:rPr lang="en-US" dirty="0">
                <a:solidFill>
                  <a:srgbClr val="53565A"/>
                </a:solidFill>
              </a:rPr>
              <a:t>Navigating the TIDE interface</a:t>
            </a:r>
          </a:p>
          <a:p>
            <a:pPr marL="342900" indent="-342900" eaLnBrk="1" fontAlgn="auto" hangingPunct="1">
              <a:lnSpc>
                <a:spcPct val="100000"/>
              </a:lnSpc>
              <a:spcBef>
                <a:spcPts val="600"/>
              </a:spcBef>
              <a:buFont typeface="Arial" panose="020B0604020202020204" pitchFamily="34" charset="0"/>
              <a:buChar char="•"/>
              <a:defRPr/>
            </a:pPr>
            <a:r>
              <a:rPr lang="en-US" dirty="0">
                <a:solidFill>
                  <a:srgbClr val="53565A"/>
                </a:solidFill>
              </a:rPr>
              <a:t>Understanding account permissions</a:t>
            </a:r>
          </a:p>
          <a:p>
            <a:pPr marL="342900" indent="-342900" eaLnBrk="1" fontAlgn="auto" hangingPunct="1">
              <a:lnSpc>
                <a:spcPct val="100000"/>
              </a:lnSpc>
              <a:spcBef>
                <a:spcPts val="600"/>
              </a:spcBef>
              <a:buFont typeface="Arial" panose="020B0604020202020204" pitchFamily="34" charset="0"/>
              <a:buChar char="•"/>
              <a:defRPr/>
            </a:pPr>
            <a:r>
              <a:rPr lang="en-US" dirty="0">
                <a:solidFill>
                  <a:srgbClr val="53565A"/>
                </a:solidFill>
              </a:rPr>
              <a:t>Managing user accounts </a:t>
            </a:r>
          </a:p>
          <a:p>
            <a:pPr marL="342900" indent="-342900" eaLnBrk="1" fontAlgn="auto" hangingPunct="1">
              <a:lnSpc>
                <a:spcPct val="100000"/>
              </a:lnSpc>
              <a:spcBef>
                <a:spcPts val="600"/>
              </a:spcBef>
              <a:buFont typeface="Arial" panose="020B0604020202020204" pitchFamily="34" charset="0"/>
              <a:buChar char="•"/>
              <a:defRPr/>
            </a:pPr>
            <a:r>
              <a:rPr lang="en-US" dirty="0">
                <a:solidFill>
                  <a:srgbClr val="53565A"/>
                </a:solidFill>
              </a:rPr>
              <a:t>Managing student information and test settings</a:t>
            </a:r>
          </a:p>
          <a:p>
            <a:pPr eaLnBrk="1" fontAlgn="auto" hangingPunct="1">
              <a:lnSpc>
                <a:spcPct val="100000"/>
              </a:lnSpc>
              <a:spcBef>
                <a:spcPts val="600"/>
              </a:spcBef>
              <a:defRPr/>
            </a:pPr>
            <a:r>
              <a:rPr lang="en-US" b="1" dirty="0">
                <a:solidFill>
                  <a:srgbClr val="53565A"/>
                </a:solidFill>
              </a:rPr>
              <a:t>Administering Tests</a:t>
            </a:r>
          </a:p>
          <a:p>
            <a:pPr marL="342900" indent="-342900" eaLnBrk="1" fontAlgn="auto" hangingPunct="1">
              <a:lnSpc>
                <a:spcPct val="100000"/>
              </a:lnSpc>
              <a:spcBef>
                <a:spcPts val="600"/>
              </a:spcBef>
              <a:buFont typeface="Arial" panose="020B0604020202020204" pitchFamily="34" charset="0"/>
              <a:buChar char="•"/>
              <a:defRPr/>
            </a:pPr>
            <a:r>
              <a:rPr lang="en-US" dirty="0">
                <a:solidFill>
                  <a:srgbClr val="53565A"/>
                </a:solidFill>
              </a:rPr>
              <a:t>Managing Test Status Requests</a:t>
            </a:r>
          </a:p>
          <a:p>
            <a:pPr marL="342900" indent="-342900" eaLnBrk="1" fontAlgn="auto" hangingPunct="1">
              <a:lnSpc>
                <a:spcPct val="100000"/>
              </a:lnSpc>
              <a:spcBef>
                <a:spcPts val="600"/>
              </a:spcBef>
              <a:buFont typeface="Arial" panose="020B0604020202020204" pitchFamily="34" charset="0"/>
              <a:buChar char="•"/>
              <a:defRPr/>
            </a:pPr>
            <a:r>
              <a:rPr lang="en-US" dirty="0">
                <a:solidFill>
                  <a:srgbClr val="53565A"/>
                </a:solidFill>
              </a:rPr>
              <a:t>Monitoring test progress</a:t>
            </a:r>
          </a:p>
          <a:p>
            <a:pPr eaLnBrk="1" fontAlgn="auto" hangingPunct="1">
              <a:lnSpc>
                <a:spcPct val="100000"/>
              </a:lnSpc>
              <a:spcBef>
                <a:spcPts val="600"/>
              </a:spcBef>
              <a:defRPr/>
            </a:pPr>
            <a:r>
              <a:rPr lang="en-US" b="1" dirty="0">
                <a:solidFill>
                  <a:srgbClr val="53565A"/>
                </a:solidFill>
              </a:rPr>
              <a:t>After Testing</a:t>
            </a:r>
          </a:p>
          <a:p>
            <a:pPr marL="342900" indent="-342900" eaLnBrk="1" fontAlgn="auto" hangingPunct="1">
              <a:lnSpc>
                <a:spcPct val="100000"/>
              </a:lnSpc>
              <a:spcBef>
                <a:spcPts val="600"/>
              </a:spcBef>
              <a:buFont typeface="Arial" panose="020B0604020202020204" pitchFamily="34" charset="0"/>
              <a:buChar char="•"/>
              <a:defRPr/>
            </a:pPr>
            <a:r>
              <a:rPr lang="en-US" dirty="0">
                <a:solidFill>
                  <a:srgbClr val="53565A"/>
                </a:solidFill>
              </a:rPr>
              <a:t>Discrepant Record Resolution</a:t>
            </a:r>
          </a:p>
        </p:txBody>
      </p:sp>
      <p:sp>
        <p:nvSpPr>
          <p:cNvPr id="12289" name="Title 1"/>
          <p:cNvSpPr>
            <a:spLocks noGrp="1"/>
          </p:cNvSpPr>
          <p:nvPr>
            <p:ph type="title"/>
          </p:nvPr>
        </p:nvSpPr>
        <p:spPr/>
        <p:txBody>
          <a:bodyPr/>
          <a:lstStyle/>
          <a:p>
            <a:r>
              <a:rPr lang="en-US" dirty="0">
                <a:ea typeface="ＭＳ Ｐゴシック" charset="-128"/>
              </a:rPr>
              <a:t>Objectives</a:t>
            </a:r>
          </a:p>
        </p:txBody>
      </p:sp>
      <p:sp>
        <p:nvSpPr>
          <p:cNvPr id="4" name="Slide Number Placeholder 3">
            <a:extLst>
              <a:ext uri="{FF2B5EF4-FFF2-40B4-BE49-F238E27FC236}">
                <a16:creationId xmlns:a16="http://schemas.microsoft.com/office/drawing/2014/main" id="{E60AFB10-A616-48E6-AAF0-0A39F7C3C8BC}"/>
              </a:ext>
            </a:extLst>
          </p:cNvPr>
          <p:cNvSpPr>
            <a:spLocks noGrp="1"/>
          </p:cNvSpPr>
          <p:nvPr>
            <p:ph type="sldNum" sz="quarter" idx="10"/>
          </p:nvPr>
        </p:nvSpPr>
        <p:spPr>
          <a:xfrm>
            <a:off x="11309267" y="6444777"/>
            <a:ext cx="706657" cy="27882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spTree>
    <p:extLst>
      <p:ext uri="{BB962C8B-B14F-4D97-AF65-F5344CB8AC3E}">
        <p14:creationId xmlns:p14="http://schemas.microsoft.com/office/powerpoint/2010/main" val="15419134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0A32B8F9-5392-4793-BAA8-1FF97F155E4C}"/>
              </a:ext>
            </a:extLst>
          </p:cNvPr>
          <p:cNvPicPr>
            <a:picLocks noChangeAspect="1"/>
          </p:cNvPicPr>
          <p:nvPr/>
        </p:nvPicPr>
        <p:blipFill>
          <a:blip r:embed="rId3"/>
          <a:stretch>
            <a:fillRect/>
          </a:stretch>
        </p:blipFill>
        <p:spPr>
          <a:xfrm>
            <a:off x="689290" y="928688"/>
            <a:ext cx="3248025" cy="5000625"/>
          </a:xfrm>
          <a:prstGeom prst="rect">
            <a:avLst/>
          </a:prstGeom>
          <a:ln>
            <a:solidFill>
              <a:schemeClr val="tx1">
                <a:lumMod val="75000"/>
              </a:schemeClr>
            </a:solidFill>
          </a:ln>
          <a:effectLst>
            <a:outerShdw blurRad="50800" dist="38100" dir="2700000" algn="tl" rotWithShape="0">
              <a:prstClr val="black">
                <a:alpha val="40000"/>
              </a:prstClr>
            </a:outerShdw>
          </a:effectLst>
        </p:spPr>
      </p:pic>
      <p:pic>
        <p:nvPicPr>
          <p:cNvPr id="16" name="Picture 15">
            <a:extLst>
              <a:ext uri="{FF2B5EF4-FFF2-40B4-BE49-F238E27FC236}">
                <a16:creationId xmlns:a16="http://schemas.microsoft.com/office/drawing/2014/main" id="{DEBBFA07-6B91-4794-B078-BABAB5076A2B}"/>
              </a:ext>
            </a:extLst>
          </p:cNvPr>
          <p:cNvPicPr>
            <a:picLocks noChangeAspect="1"/>
          </p:cNvPicPr>
          <p:nvPr/>
        </p:nvPicPr>
        <p:blipFill>
          <a:blip r:embed="rId4"/>
          <a:stretch>
            <a:fillRect/>
          </a:stretch>
        </p:blipFill>
        <p:spPr>
          <a:xfrm>
            <a:off x="4739248" y="928688"/>
            <a:ext cx="2713504" cy="5561889"/>
          </a:xfrm>
          <a:prstGeom prst="rect">
            <a:avLst/>
          </a:prstGeom>
          <a:ln>
            <a:solidFill>
              <a:schemeClr val="tx1">
                <a:lumMod val="75000"/>
              </a:schemeClr>
            </a:solidFill>
          </a:ln>
          <a:effectLst>
            <a:outerShdw blurRad="50800" dist="38100" dir="2700000" algn="tl" rotWithShape="0">
              <a:prstClr val="black">
                <a:alpha val="40000"/>
              </a:prstClr>
            </a:outerShdw>
          </a:effectLst>
        </p:spPr>
      </p:pic>
      <p:pic>
        <p:nvPicPr>
          <p:cNvPr id="19" name="Picture 18">
            <a:extLst>
              <a:ext uri="{FF2B5EF4-FFF2-40B4-BE49-F238E27FC236}">
                <a16:creationId xmlns:a16="http://schemas.microsoft.com/office/drawing/2014/main" id="{A2A6903A-9319-4700-8076-5AFEDF7903AE}"/>
              </a:ext>
            </a:extLst>
          </p:cNvPr>
          <p:cNvPicPr>
            <a:picLocks noChangeAspect="1"/>
          </p:cNvPicPr>
          <p:nvPr/>
        </p:nvPicPr>
        <p:blipFill rotWithShape="1">
          <a:blip r:embed="rId5"/>
          <a:srcRect b="4372"/>
          <a:stretch/>
        </p:blipFill>
        <p:spPr>
          <a:xfrm>
            <a:off x="8497573" y="928688"/>
            <a:ext cx="3362325" cy="5000625"/>
          </a:xfrm>
          <a:prstGeom prst="rect">
            <a:avLst/>
          </a:prstGeom>
          <a:ln>
            <a:solidFill>
              <a:schemeClr val="tx1">
                <a:lumMod val="75000"/>
              </a:schemeClr>
            </a:solidFill>
          </a:ln>
          <a:effectLst>
            <a:outerShdw blurRad="50800" dist="38100" dir="2700000" algn="tl" rotWithShape="0">
              <a:prstClr val="black">
                <a:alpha val="40000"/>
              </a:prstClr>
            </a:outerShdw>
          </a:effectLst>
        </p:spPr>
      </p:pic>
      <p:sp>
        <p:nvSpPr>
          <p:cNvPr id="12289" name="Title 1"/>
          <p:cNvSpPr>
            <a:spLocks noGrp="1"/>
          </p:cNvSpPr>
          <p:nvPr>
            <p:ph type="title"/>
          </p:nvPr>
        </p:nvSpPr>
        <p:spPr/>
        <p:txBody>
          <a:bodyPr/>
          <a:lstStyle/>
          <a:p>
            <a:r>
              <a:rPr lang="en-US" dirty="0">
                <a:ea typeface="ＭＳ Ｐゴシック" charset="-128"/>
              </a:rPr>
              <a:t>Add Records One at a Time</a:t>
            </a:r>
          </a:p>
        </p:txBody>
      </p:sp>
      <p:sp>
        <p:nvSpPr>
          <p:cNvPr id="4" name="Slide Number Placeholder 3">
            <a:extLst>
              <a:ext uri="{FF2B5EF4-FFF2-40B4-BE49-F238E27FC236}">
                <a16:creationId xmlns:a16="http://schemas.microsoft.com/office/drawing/2014/main" id="{E60AFB10-A616-48E6-AAF0-0A39F7C3C8BC}"/>
              </a:ext>
            </a:extLst>
          </p:cNvPr>
          <p:cNvSpPr>
            <a:spLocks noGrp="1"/>
          </p:cNvSpPr>
          <p:nvPr>
            <p:ph type="sldNum" sz="quarter" idx="10"/>
          </p:nvPr>
        </p:nvSpPr>
        <p:spPr>
          <a:xfrm>
            <a:off x="11309267" y="6444777"/>
            <a:ext cx="706657" cy="27882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sp>
        <p:nvSpPr>
          <p:cNvPr id="33" name="Rectangle 32">
            <a:extLst>
              <a:ext uri="{FF2B5EF4-FFF2-40B4-BE49-F238E27FC236}">
                <a16:creationId xmlns:a16="http://schemas.microsoft.com/office/drawing/2014/main" id="{4A922B9E-4953-4DD5-BAA5-3909EF278D53}"/>
              </a:ext>
            </a:extLst>
          </p:cNvPr>
          <p:cNvSpPr/>
          <p:nvPr/>
        </p:nvSpPr>
        <p:spPr>
          <a:xfrm>
            <a:off x="8497573" y="4935071"/>
            <a:ext cx="3362324" cy="29583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2A71DBD3-3616-4F7A-9F17-3EFA1FF5FCE2}"/>
              </a:ext>
            </a:extLst>
          </p:cNvPr>
          <p:cNvSpPr/>
          <p:nvPr/>
        </p:nvSpPr>
        <p:spPr>
          <a:xfrm>
            <a:off x="4739248" y="2918425"/>
            <a:ext cx="2713504" cy="28197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884B0C5A-ED9A-4A31-B9AE-A2BA236FDB24}"/>
              </a:ext>
            </a:extLst>
          </p:cNvPr>
          <p:cNvSpPr/>
          <p:nvPr/>
        </p:nvSpPr>
        <p:spPr>
          <a:xfrm>
            <a:off x="689290" y="2918425"/>
            <a:ext cx="3248025" cy="28197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301101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24FE72A5-AE0A-4D41-88D1-20FDFE55144C}"/>
              </a:ext>
            </a:extLst>
          </p:cNvPr>
          <p:cNvPicPr>
            <a:picLocks noChangeAspect="1"/>
          </p:cNvPicPr>
          <p:nvPr/>
        </p:nvPicPr>
        <p:blipFill>
          <a:blip r:embed="rId3"/>
          <a:stretch>
            <a:fillRect/>
          </a:stretch>
        </p:blipFill>
        <p:spPr>
          <a:xfrm>
            <a:off x="277810" y="928687"/>
            <a:ext cx="3248025" cy="5000625"/>
          </a:xfrm>
          <a:prstGeom prst="rect">
            <a:avLst/>
          </a:prstGeom>
          <a:ln>
            <a:solidFill>
              <a:schemeClr val="tx1">
                <a:lumMod val="75000"/>
              </a:schemeClr>
            </a:solidFill>
          </a:ln>
          <a:effectLst>
            <a:outerShdw blurRad="50800" dist="38100" dir="2700000" algn="tl" rotWithShape="0">
              <a:prstClr val="black">
                <a:alpha val="40000"/>
              </a:prstClr>
            </a:outerShdw>
          </a:effectLst>
        </p:spPr>
      </p:pic>
      <p:sp>
        <p:nvSpPr>
          <p:cNvPr id="12289" name="Title 1"/>
          <p:cNvSpPr>
            <a:spLocks noGrp="1"/>
          </p:cNvSpPr>
          <p:nvPr>
            <p:ph type="title"/>
          </p:nvPr>
        </p:nvSpPr>
        <p:spPr/>
        <p:txBody>
          <a:bodyPr/>
          <a:lstStyle/>
          <a:p>
            <a:r>
              <a:rPr lang="en-US" dirty="0">
                <a:ea typeface="ＭＳ Ｐゴシック" charset="-128"/>
              </a:rPr>
              <a:t>Add Users One at a Time</a:t>
            </a:r>
          </a:p>
        </p:txBody>
      </p:sp>
      <p:sp>
        <p:nvSpPr>
          <p:cNvPr id="4" name="Slide Number Placeholder 3">
            <a:extLst>
              <a:ext uri="{FF2B5EF4-FFF2-40B4-BE49-F238E27FC236}">
                <a16:creationId xmlns:a16="http://schemas.microsoft.com/office/drawing/2014/main" id="{E60AFB10-A616-48E6-AAF0-0A39F7C3C8BC}"/>
              </a:ext>
            </a:extLst>
          </p:cNvPr>
          <p:cNvSpPr>
            <a:spLocks noGrp="1"/>
          </p:cNvSpPr>
          <p:nvPr>
            <p:ph type="sldNum" sz="quarter" idx="10"/>
          </p:nvPr>
        </p:nvSpPr>
        <p:spPr>
          <a:xfrm>
            <a:off x="11309267" y="6444777"/>
            <a:ext cx="706657" cy="27882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sp>
        <p:nvSpPr>
          <p:cNvPr id="21" name="Rectangle 20">
            <a:extLst>
              <a:ext uri="{FF2B5EF4-FFF2-40B4-BE49-F238E27FC236}">
                <a16:creationId xmlns:a16="http://schemas.microsoft.com/office/drawing/2014/main" id="{694B69E1-4B94-4227-A3AC-B881C1DD968D}"/>
              </a:ext>
            </a:extLst>
          </p:cNvPr>
          <p:cNvSpPr/>
          <p:nvPr/>
        </p:nvSpPr>
        <p:spPr>
          <a:xfrm>
            <a:off x="298050" y="2863826"/>
            <a:ext cx="3207544" cy="24843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a:extLst>
              <a:ext uri="{FF2B5EF4-FFF2-40B4-BE49-F238E27FC236}">
                <a16:creationId xmlns:a16="http://schemas.microsoft.com/office/drawing/2014/main" id="{3F75745F-BC64-43C4-AEBA-9FD22C3D5882}"/>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3681427" y="2666767"/>
            <a:ext cx="8336101" cy="1524466"/>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36" name="Rectangle 35">
            <a:extLst>
              <a:ext uri="{FF2B5EF4-FFF2-40B4-BE49-F238E27FC236}">
                <a16:creationId xmlns:a16="http://schemas.microsoft.com/office/drawing/2014/main" id="{4BAF8AF3-EE6B-43A5-AA94-D1B5DDFADBBA}"/>
              </a:ext>
            </a:extLst>
          </p:cNvPr>
          <p:cNvSpPr/>
          <p:nvPr/>
        </p:nvSpPr>
        <p:spPr>
          <a:xfrm>
            <a:off x="6443265" y="3711588"/>
            <a:ext cx="2771947" cy="24843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D8DB1BDB-18A9-4B4E-8065-460CBF0C3D9E}"/>
              </a:ext>
            </a:extLst>
          </p:cNvPr>
          <p:cNvPicPr>
            <a:picLocks noChangeAspect="1"/>
          </p:cNvPicPr>
          <p:nvPr/>
        </p:nvPicPr>
        <p:blipFill>
          <a:blip r:embed="rId5"/>
          <a:stretch>
            <a:fillRect/>
          </a:stretch>
        </p:blipFill>
        <p:spPr>
          <a:xfrm>
            <a:off x="5476874" y="3493879"/>
            <a:ext cx="790575" cy="152845"/>
          </a:xfrm>
          <a:prstGeom prst="rect">
            <a:avLst/>
          </a:prstGeom>
        </p:spPr>
      </p:pic>
    </p:spTree>
    <p:extLst>
      <p:ext uri="{BB962C8B-B14F-4D97-AF65-F5344CB8AC3E}">
        <p14:creationId xmlns:p14="http://schemas.microsoft.com/office/powerpoint/2010/main" val="26981485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p:cNvSpPr>
            <a:spLocks noGrp="1"/>
          </p:cNvSpPr>
          <p:nvPr>
            <p:ph type="title"/>
          </p:nvPr>
        </p:nvSpPr>
        <p:spPr/>
        <p:txBody>
          <a:bodyPr/>
          <a:lstStyle/>
          <a:p>
            <a:r>
              <a:rPr lang="en-US" dirty="0">
                <a:ea typeface="ＭＳ Ｐゴシック" charset="-128"/>
              </a:rPr>
              <a:t>Add Students One at a Time</a:t>
            </a:r>
          </a:p>
        </p:txBody>
      </p:sp>
      <p:sp>
        <p:nvSpPr>
          <p:cNvPr id="4" name="Slide Number Placeholder 3">
            <a:extLst>
              <a:ext uri="{FF2B5EF4-FFF2-40B4-BE49-F238E27FC236}">
                <a16:creationId xmlns:a16="http://schemas.microsoft.com/office/drawing/2014/main" id="{E60AFB10-A616-48E6-AAF0-0A39F7C3C8BC}"/>
              </a:ext>
            </a:extLst>
          </p:cNvPr>
          <p:cNvSpPr>
            <a:spLocks noGrp="1"/>
          </p:cNvSpPr>
          <p:nvPr>
            <p:ph type="sldNum" sz="quarter" idx="10"/>
          </p:nvPr>
        </p:nvSpPr>
        <p:spPr>
          <a:xfrm>
            <a:off x="11309267" y="6444777"/>
            <a:ext cx="706657" cy="27882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pic>
        <p:nvPicPr>
          <p:cNvPr id="12" name="Picture 11">
            <a:extLst>
              <a:ext uri="{FF2B5EF4-FFF2-40B4-BE49-F238E27FC236}">
                <a16:creationId xmlns:a16="http://schemas.microsoft.com/office/drawing/2014/main" id="{9F980ECF-A0FF-457C-8D78-3ED2F1ADCE10}"/>
              </a:ext>
            </a:extLst>
          </p:cNvPr>
          <p:cNvPicPr>
            <a:picLocks noChangeAspect="1"/>
          </p:cNvPicPr>
          <p:nvPr/>
        </p:nvPicPr>
        <p:blipFill>
          <a:blip r:embed="rId3"/>
          <a:stretch>
            <a:fillRect/>
          </a:stretch>
        </p:blipFill>
        <p:spPr>
          <a:xfrm>
            <a:off x="636713" y="879957"/>
            <a:ext cx="2520611" cy="5166514"/>
          </a:xfrm>
          <a:prstGeom prst="rect">
            <a:avLst/>
          </a:prstGeom>
          <a:ln>
            <a:solidFill>
              <a:schemeClr val="tx1">
                <a:lumMod val="75000"/>
              </a:schemeClr>
            </a:solidFill>
          </a:ln>
          <a:effectLst>
            <a:outerShdw blurRad="50800" dist="38100" dir="2700000" algn="tl" rotWithShape="0">
              <a:prstClr val="black">
                <a:alpha val="40000"/>
              </a:prstClr>
            </a:outerShdw>
          </a:effectLst>
        </p:spPr>
      </p:pic>
      <p:sp>
        <p:nvSpPr>
          <p:cNvPr id="25" name="Rectangle 24">
            <a:extLst>
              <a:ext uri="{FF2B5EF4-FFF2-40B4-BE49-F238E27FC236}">
                <a16:creationId xmlns:a16="http://schemas.microsoft.com/office/drawing/2014/main" id="{01648577-0745-453B-BE89-789DFFD49435}"/>
              </a:ext>
            </a:extLst>
          </p:cNvPr>
          <p:cNvSpPr/>
          <p:nvPr/>
        </p:nvSpPr>
        <p:spPr>
          <a:xfrm>
            <a:off x="636713" y="2746501"/>
            <a:ext cx="2520611" cy="25958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7BEEB4B5-B320-4C87-8FFE-FFE17C60DA97}"/>
              </a:ext>
            </a:extLst>
          </p:cNvPr>
          <p:cNvPicPr>
            <a:picLocks noChangeAspect="1"/>
          </p:cNvPicPr>
          <p:nvPr/>
        </p:nvPicPr>
        <p:blipFill rotWithShape="1">
          <a:blip r:embed="rId4"/>
          <a:srcRect t="957"/>
          <a:stretch/>
        </p:blipFill>
        <p:spPr>
          <a:xfrm>
            <a:off x="5323616" y="948473"/>
            <a:ext cx="5187629" cy="4961054"/>
          </a:xfrm>
          <a:prstGeom prst="rect">
            <a:avLst/>
          </a:prstGeom>
          <a:ln>
            <a:solidFill>
              <a:schemeClr val="bg1">
                <a:lumMod val="7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9703879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B6490593-4E64-448D-B50C-EE12241FECD5}"/>
              </a:ext>
            </a:extLst>
          </p:cNvPr>
          <p:cNvPicPr>
            <a:picLocks noChangeAspect="1"/>
          </p:cNvPicPr>
          <p:nvPr/>
        </p:nvPicPr>
        <p:blipFill rotWithShape="1">
          <a:blip r:embed="rId3"/>
          <a:srcRect b="4372"/>
          <a:stretch/>
        </p:blipFill>
        <p:spPr>
          <a:xfrm>
            <a:off x="286488" y="928687"/>
            <a:ext cx="3362325" cy="5000625"/>
          </a:xfrm>
          <a:prstGeom prst="rect">
            <a:avLst/>
          </a:prstGeom>
          <a:ln>
            <a:solidFill>
              <a:schemeClr val="tx1">
                <a:lumMod val="75000"/>
              </a:schemeClr>
            </a:solidFill>
          </a:ln>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F878A99E-CC8F-4A59-8001-5D6BCFE649A1}"/>
              </a:ext>
            </a:extLst>
          </p:cNvPr>
          <p:cNvPicPr>
            <a:picLocks noChangeAspect="1"/>
          </p:cNvPicPr>
          <p:nvPr/>
        </p:nvPicPr>
        <p:blipFill>
          <a:blip r:embed="rId4"/>
          <a:stretch>
            <a:fillRect/>
          </a:stretch>
        </p:blipFill>
        <p:spPr>
          <a:xfrm>
            <a:off x="3971581" y="891721"/>
            <a:ext cx="7691014" cy="5124884"/>
          </a:xfrm>
          <a:prstGeom prst="rect">
            <a:avLst/>
          </a:prstGeom>
          <a:ln>
            <a:solidFill>
              <a:schemeClr val="bg1">
                <a:lumMod val="75000"/>
              </a:schemeClr>
            </a:solidFill>
          </a:ln>
          <a:effectLst>
            <a:outerShdw blurRad="50800" dist="38100" dir="2700000" algn="tl" rotWithShape="0">
              <a:prstClr val="black">
                <a:alpha val="40000"/>
              </a:prstClr>
            </a:outerShdw>
          </a:effectLst>
        </p:spPr>
      </p:pic>
      <p:sp>
        <p:nvSpPr>
          <p:cNvPr id="12289" name="Title 1"/>
          <p:cNvSpPr>
            <a:spLocks noGrp="1"/>
          </p:cNvSpPr>
          <p:nvPr>
            <p:ph type="title"/>
          </p:nvPr>
        </p:nvSpPr>
        <p:spPr/>
        <p:txBody>
          <a:bodyPr/>
          <a:lstStyle/>
          <a:p>
            <a:r>
              <a:rPr lang="en-US" dirty="0">
                <a:ea typeface="ＭＳ Ｐゴシック" charset="-128"/>
              </a:rPr>
              <a:t>Add Rosters One at a Time</a:t>
            </a:r>
          </a:p>
        </p:txBody>
      </p:sp>
      <p:sp>
        <p:nvSpPr>
          <p:cNvPr id="4" name="Slide Number Placeholder 3">
            <a:extLst>
              <a:ext uri="{FF2B5EF4-FFF2-40B4-BE49-F238E27FC236}">
                <a16:creationId xmlns:a16="http://schemas.microsoft.com/office/drawing/2014/main" id="{E60AFB10-A616-48E6-AAF0-0A39F7C3C8BC}"/>
              </a:ext>
            </a:extLst>
          </p:cNvPr>
          <p:cNvSpPr>
            <a:spLocks noGrp="1"/>
          </p:cNvSpPr>
          <p:nvPr>
            <p:ph type="sldNum" sz="quarter" idx="10"/>
          </p:nvPr>
        </p:nvSpPr>
        <p:spPr>
          <a:xfrm>
            <a:off x="11309267" y="6444777"/>
            <a:ext cx="706657" cy="27882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sp>
        <p:nvSpPr>
          <p:cNvPr id="8" name="Rectangle 7">
            <a:extLst>
              <a:ext uri="{FF2B5EF4-FFF2-40B4-BE49-F238E27FC236}">
                <a16:creationId xmlns:a16="http://schemas.microsoft.com/office/drawing/2014/main" id="{E9FA347F-D3C9-4DDC-8656-277B6614185E}"/>
              </a:ext>
            </a:extLst>
          </p:cNvPr>
          <p:cNvSpPr/>
          <p:nvPr/>
        </p:nvSpPr>
        <p:spPr>
          <a:xfrm>
            <a:off x="286488" y="4076700"/>
            <a:ext cx="3362325" cy="39069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193FD5EF-2AE1-4360-9CE8-5B8580424AB1}"/>
              </a:ext>
            </a:extLst>
          </p:cNvPr>
          <p:cNvGrpSpPr/>
          <p:nvPr/>
        </p:nvGrpSpPr>
        <p:grpSpPr>
          <a:xfrm>
            <a:off x="3923040" y="1573596"/>
            <a:ext cx="4804788" cy="3999410"/>
            <a:chOff x="3912156" y="1305705"/>
            <a:chExt cx="4804788" cy="3999410"/>
          </a:xfrm>
        </p:grpSpPr>
        <p:grpSp>
          <p:nvGrpSpPr>
            <p:cNvPr id="9" name="Group 8">
              <a:extLst>
                <a:ext uri="{FF2B5EF4-FFF2-40B4-BE49-F238E27FC236}">
                  <a16:creationId xmlns:a16="http://schemas.microsoft.com/office/drawing/2014/main" id="{C9D1E8AA-FDF6-482B-A0D6-F7C260771F10}"/>
                </a:ext>
              </a:extLst>
            </p:cNvPr>
            <p:cNvGrpSpPr/>
            <p:nvPr/>
          </p:nvGrpSpPr>
          <p:grpSpPr>
            <a:xfrm>
              <a:off x="3912156" y="1305705"/>
              <a:ext cx="4330212" cy="3999410"/>
              <a:chOff x="3837478" y="1617289"/>
              <a:chExt cx="4143224" cy="3590673"/>
            </a:xfrm>
          </p:grpSpPr>
          <p:grpSp>
            <p:nvGrpSpPr>
              <p:cNvPr id="10" name="Group 9">
                <a:extLst>
                  <a:ext uri="{FF2B5EF4-FFF2-40B4-BE49-F238E27FC236}">
                    <a16:creationId xmlns:a16="http://schemas.microsoft.com/office/drawing/2014/main" id="{271F32D6-1BA2-4B5A-82AD-82B6D122A3AB}"/>
                  </a:ext>
                </a:extLst>
              </p:cNvPr>
              <p:cNvGrpSpPr/>
              <p:nvPr/>
            </p:nvGrpSpPr>
            <p:grpSpPr>
              <a:xfrm>
                <a:off x="3837478" y="1617289"/>
                <a:ext cx="2557463" cy="2806914"/>
                <a:chOff x="3837478" y="1617289"/>
                <a:chExt cx="2557463" cy="2806914"/>
              </a:xfrm>
            </p:grpSpPr>
            <p:sp>
              <p:nvSpPr>
                <p:cNvPr id="14" name="Rectangle 13">
                  <a:extLst>
                    <a:ext uri="{FF2B5EF4-FFF2-40B4-BE49-F238E27FC236}">
                      <a16:creationId xmlns:a16="http://schemas.microsoft.com/office/drawing/2014/main" id="{B0BF0A35-EDEC-4EDA-9C18-4920E3B72B2D}"/>
                    </a:ext>
                  </a:extLst>
                </p:cNvPr>
                <p:cNvSpPr/>
                <p:nvPr/>
              </p:nvSpPr>
              <p:spPr>
                <a:xfrm>
                  <a:off x="3837478" y="1617289"/>
                  <a:ext cx="2557463" cy="26125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F2FBFAB5-873C-4892-8C7F-203FC90619C6}"/>
                    </a:ext>
                  </a:extLst>
                </p:cNvPr>
                <p:cNvSpPr/>
                <p:nvPr/>
              </p:nvSpPr>
              <p:spPr>
                <a:xfrm>
                  <a:off x="3837478" y="4162946"/>
                  <a:ext cx="2557463" cy="26125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F6DF5FA2-78BA-4FDD-8AAE-6D9364A460F2}"/>
                    </a:ext>
                  </a:extLst>
                </p:cNvPr>
                <p:cNvSpPr/>
                <p:nvPr/>
              </p:nvSpPr>
              <p:spPr>
                <a:xfrm>
                  <a:off x="3944857" y="2719667"/>
                  <a:ext cx="1458191" cy="26125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10">
                <a:extLst>
                  <a:ext uri="{FF2B5EF4-FFF2-40B4-BE49-F238E27FC236}">
                    <a16:creationId xmlns:a16="http://schemas.microsoft.com/office/drawing/2014/main" id="{2EE88509-8C86-489B-BE89-7E5DC429B55A}"/>
                  </a:ext>
                </a:extLst>
              </p:cNvPr>
              <p:cNvSpPr/>
              <p:nvPr/>
            </p:nvSpPr>
            <p:spPr>
              <a:xfrm>
                <a:off x="4501582" y="4946705"/>
                <a:ext cx="3479120" cy="26125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 name="Down Arrow 9">
              <a:extLst>
                <a:ext uri="{FF2B5EF4-FFF2-40B4-BE49-F238E27FC236}">
                  <a16:creationId xmlns:a16="http://schemas.microsoft.com/office/drawing/2014/main" id="{B68720F7-D1AC-4967-B9C7-2527C79471C3}"/>
                </a:ext>
              </a:extLst>
            </p:cNvPr>
            <p:cNvSpPr/>
            <p:nvPr/>
          </p:nvSpPr>
          <p:spPr>
            <a:xfrm rot="5400000">
              <a:off x="8208182" y="3440443"/>
              <a:ext cx="384203" cy="633321"/>
            </a:xfrm>
            <a:prstGeom prst="downArrow">
              <a:avLst>
                <a:gd name="adj1" fmla="val 40337"/>
                <a:gd name="adj2" fmla="val 6871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8204216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A8955F8-C064-4FC5-A550-85D5D0F0912D}"/>
              </a:ext>
            </a:extLst>
          </p:cNvPr>
          <p:cNvPicPr>
            <a:picLocks noChangeAspect="1"/>
          </p:cNvPicPr>
          <p:nvPr/>
        </p:nvPicPr>
        <p:blipFill>
          <a:blip r:embed="rId3"/>
          <a:stretch>
            <a:fillRect/>
          </a:stretch>
        </p:blipFill>
        <p:spPr>
          <a:xfrm>
            <a:off x="3934412" y="1131074"/>
            <a:ext cx="7923602" cy="4595851"/>
          </a:xfrm>
          <a:prstGeom prst="rect">
            <a:avLst/>
          </a:prstGeom>
          <a:ln>
            <a:solidFill>
              <a:schemeClr val="bg1">
                <a:lumMod val="75000"/>
              </a:schemeClr>
            </a:solidFill>
          </a:ln>
          <a:effectLst>
            <a:outerShdw blurRad="50800" dist="38100" dir="2700000" algn="tl" rotWithShape="0">
              <a:prstClr val="black">
                <a:alpha val="40000"/>
              </a:prstClr>
            </a:outerShdw>
          </a:effectLst>
        </p:spPr>
      </p:pic>
      <p:sp>
        <p:nvSpPr>
          <p:cNvPr id="12289" name="Title 1"/>
          <p:cNvSpPr>
            <a:spLocks noGrp="1"/>
          </p:cNvSpPr>
          <p:nvPr>
            <p:ph type="title"/>
          </p:nvPr>
        </p:nvSpPr>
        <p:spPr/>
        <p:txBody>
          <a:bodyPr/>
          <a:lstStyle/>
          <a:p>
            <a:r>
              <a:rPr lang="en-US" dirty="0">
                <a:ea typeface="ＭＳ Ｐゴシック" charset="-128"/>
              </a:rPr>
              <a:t>Add Rosters One at a Time, continued</a:t>
            </a:r>
          </a:p>
        </p:txBody>
      </p:sp>
      <p:sp>
        <p:nvSpPr>
          <p:cNvPr id="4" name="Slide Number Placeholder 3">
            <a:extLst>
              <a:ext uri="{FF2B5EF4-FFF2-40B4-BE49-F238E27FC236}">
                <a16:creationId xmlns:a16="http://schemas.microsoft.com/office/drawing/2014/main" id="{E60AFB10-A616-48E6-AAF0-0A39F7C3C8BC}"/>
              </a:ext>
            </a:extLst>
          </p:cNvPr>
          <p:cNvSpPr>
            <a:spLocks noGrp="1"/>
          </p:cNvSpPr>
          <p:nvPr>
            <p:ph type="sldNum" sz="quarter" idx="10"/>
          </p:nvPr>
        </p:nvSpPr>
        <p:spPr>
          <a:xfrm>
            <a:off x="11309267" y="6444777"/>
            <a:ext cx="706657" cy="27882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grpSp>
        <p:nvGrpSpPr>
          <p:cNvPr id="3" name="Group 2">
            <a:extLst>
              <a:ext uri="{FF2B5EF4-FFF2-40B4-BE49-F238E27FC236}">
                <a16:creationId xmlns:a16="http://schemas.microsoft.com/office/drawing/2014/main" id="{90CE2F80-074C-4974-A471-D25CA5422DC9}"/>
              </a:ext>
            </a:extLst>
          </p:cNvPr>
          <p:cNvGrpSpPr/>
          <p:nvPr/>
        </p:nvGrpSpPr>
        <p:grpSpPr>
          <a:xfrm>
            <a:off x="226472" y="877967"/>
            <a:ext cx="3231590" cy="4866617"/>
            <a:chOff x="226472" y="877967"/>
            <a:chExt cx="3231590" cy="4866617"/>
          </a:xfrm>
        </p:grpSpPr>
        <p:pic>
          <p:nvPicPr>
            <p:cNvPr id="7" name="Picture 6">
              <a:extLst>
                <a:ext uri="{FF2B5EF4-FFF2-40B4-BE49-F238E27FC236}">
                  <a16:creationId xmlns:a16="http://schemas.microsoft.com/office/drawing/2014/main" id="{58B867A3-2A81-4123-BC72-8CAADD8C14AD}"/>
                </a:ext>
              </a:extLst>
            </p:cNvPr>
            <p:cNvPicPr>
              <a:picLocks noChangeAspect="1"/>
            </p:cNvPicPr>
            <p:nvPr/>
          </p:nvPicPr>
          <p:blipFill rotWithShape="1">
            <a:blip r:embed="rId4"/>
            <a:srcRect l="880" t="884" r="1246" b="1217"/>
            <a:stretch/>
          </p:blipFill>
          <p:spPr>
            <a:xfrm>
              <a:off x="226474" y="877967"/>
              <a:ext cx="3231588" cy="4866617"/>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8" name="Rectangle 7">
              <a:extLst>
                <a:ext uri="{FF2B5EF4-FFF2-40B4-BE49-F238E27FC236}">
                  <a16:creationId xmlns:a16="http://schemas.microsoft.com/office/drawing/2014/main" id="{E9FA347F-D3C9-4DDC-8656-277B6614185E}"/>
                </a:ext>
              </a:extLst>
            </p:cNvPr>
            <p:cNvSpPr/>
            <p:nvPr/>
          </p:nvSpPr>
          <p:spPr>
            <a:xfrm>
              <a:off x="226472" y="4217096"/>
              <a:ext cx="3226595" cy="25029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A24199CE-631A-44DA-8898-FE4F22A8F02F}"/>
              </a:ext>
            </a:extLst>
          </p:cNvPr>
          <p:cNvGrpSpPr/>
          <p:nvPr/>
        </p:nvGrpSpPr>
        <p:grpSpPr>
          <a:xfrm>
            <a:off x="4279853" y="1176945"/>
            <a:ext cx="6613168" cy="3804137"/>
            <a:chOff x="4102455" y="1446047"/>
            <a:chExt cx="6613168" cy="3804137"/>
          </a:xfrm>
        </p:grpSpPr>
        <p:grpSp>
          <p:nvGrpSpPr>
            <p:cNvPr id="2" name="Group 1">
              <a:extLst>
                <a:ext uri="{FF2B5EF4-FFF2-40B4-BE49-F238E27FC236}">
                  <a16:creationId xmlns:a16="http://schemas.microsoft.com/office/drawing/2014/main" id="{222A4F5C-629B-45C2-ACEE-E1BD6E907338}"/>
                </a:ext>
              </a:extLst>
            </p:cNvPr>
            <p:cNvGrpSpPr/>
            <p:nvPr/>
          </p:nvGrpSpPr>
          <p:grpSpPr>
            <a:xfrm>
              <a:off x="4612038" y="1446047"/>
              <a:ext cx="6103585" cy="3804137"/>
              <a:chOff x="4612038" y="1446047"/>
              <a:chExt cx="6103585" cy="3804137"/>
            </a:xfrm>
          </p:grpSpPr>
          <p:sp>
            <p:nvSpPr>
              <p:cNvPr id="18" name="Rectangle 17">
                <a:extLst>
                  <a:ext uri="{FF2B5EF4-FFF2-40B4-BE49-F238E27FC236}">
                    <a16:creationId xmlns:a16="http://schemas.microsoft.com/office/drawing/2014/main" id="{2EA6AEDB-91AB-4FB4-839C-678E05B4BFF8}"/>
                  </a:ext>
                </a:extLst>
              </p:cNvPr>
              <p:cNvSpPr/>
              <p:nvPr/>
            </p:nvSpPr>
            <p:spPr>
              <a:xfrm>
                <a:off x="4612038" y="1446047"/>
                <a:ext cx="2944864" cy="88807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33685B63-7752-4804-B932-EF9421B1E54F}"/>
                  </a:ext>
                </a:extLst>
              </p:cNvPr>
              <p:cNvSpPr/>
              <p:nvPr/>
            </p:nvSpPr>
            <p:spPr>
              <a:xfrm>
                <a:off x="4785442" y="4960388"/>
                <a:ext cx="1869760" cy="28979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66AD145C-98C0-4422-AC3C-6C2B897AC02F}"/>
                  </a:ext>
                </a:extLst>
              </p:cNvPr>
              <p:cNvSpPr/>
              <p:nvPr/>
            </p:nvSpPr>
            <p:spPr>
              <a:xfrm>
                <a:off x="8845864" y="4960388"/>
                <a:ext cx="1869759" cy="28979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 name="Down Arrow 9">
              <a:extLst>
                <a:ext uri="{FF2B5EF4-FFF2-40B4-BE49-F238E27FC236}">
                  <a16:creationId xmlns:a16="http://schemas.microsoft.com/office/drawing/2014/main" id="{693D9A59-E9CE-4760-897E-B2D7B7E1FFF7}"/>
                </a:ext>
              </a:extLst>
            </p:cNvPr>
            <p:cNvSpPr/>
            <p:nvPr/>
          </p:nvSpPr>
          <p:spPr>
            <a:xfrm rot="10800000">
              <a:off x="8014332" y="4003282"/>
              <a:ext cx="384203" cy="633321"/>
            </a:xfrm>
            <a:prstGeom prst="downArrow">
              <a:avLst>
                <a:gd name="adj1" fmla="val 40337"/>
                <a:gd name="adj2" fmla="val 6871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Down Arrow 9">
              <a:extLst>
                <a:ext uri="{FF2B5EF4-FFF2-40B4-BE49-F238E27FC236}">
                  <a16:creationId xmlns:a16="http://schemas.microsoft.com/office/drawing/2014/main" id="{8A9993C7-AAB9-4E7E-96CA-756AB316C272}"/>
                </a:ext>
              </a:extLst>
            </p:cNvPr>
            <p:cNvSpPr/>
            <p:nvPr/>
          </p:nvSpPr>
          <p:spPr>
            <a:xfrm rot="10800000">
              <a:off x="4102455" y="4319943"/>
              <a:ext cx="384203" cy="633321"/>
            </a:xfrm>
            <a:prstGeom prst="downArrow">
              <a:avLst>
                <a:gd name="adj1" fmla="val 40337"/>
                <a:gd name="adj2" fmla="val 6871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85911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0A32B8F9-5392-4793-BAA8-1FF97F155E4C}"/>
              </a:ext>
            </a:extLst>
          </p:cNvPr>
          <p:cNvPicPr>
            <a:picLocks noChangeAspect="1"/>
          </p:cNvPicPr>
          <p:nvPr/>
        </p:nvPicPr>
        <p:blipFill>
          <a:blip r:embed="rId3"/>
          <a:stretch>
            <a:fillRect/>
          </a:stretch>
        </p:blipFill>
        <p:spPr>
          <a:xfrm>
            <a:off x="689290" y="928688"/>
            <a:ext cx="3248025" cy="5000625"/>
          </a:xfrm>
          <a:prstGeom prst="rect">
            <a:avLst/>
          </a:prstGeom>
          <a:ln>
            <a:solidFill>
              <a:schemeClr val="tx1">
                <a:lumMod val="75000"/>
              </a:schemeClr>
            </a:solidFill>
          </a:ln>
          <a:effectLst>
            <a:outerShdw blurRad="50800" dist="38100" dir="2700000" algn="tl" rotWithShape="0">
              <a:prstClr val="black">
                <a:alpha val="40000"/>
              </a:prstClr>
            </a:outerShdw>
          </a:effectLst>
        </p:spPr>
      </p:pic>
      <p:pic>
        <p:nvPicPr>
          <p:cNvPr id="16" name="Picture 15">
            <a:extLst>
              <a:ext uri="{FF2B5EF4-FFF2-40B4-BE49-F238E27FC236}">
                <a16:creationId xmlns:a16="http://schemas.microsoft.com/office/drawing/2014/main" id="{DEBBFA07-6B91-4794-B078-BABAB5076A2B}"/>
              </a:ext>
            </a:extLst>
          </p:cNvPr>
          <p:cNvPicPr>
            <a:picLocks noChangeAspect="1"/>
          </p:cNvPicPr>
          <p:nvPr/>
        </p:nvPicPr>
        <p:blipFill>
          <a:blip r:embed="rId4"/>
          <a:stretch>
            <a:fillRect/>
          </a:stretch>
        </p:blipFill>
        <p:spPr>
          <a:xfrm>
            <a:off x="4739248" y="928688"/>
            <a:ext cx="2713504" cy="5561889"/>
          </a:xfrm>
          <a:prstGeom prst="rect">
            <a:avLst/>
          </a:prstGeom>
          <a:ln>
            <a:solidFill>
              <a:schemeClr val="tx1">
                <a:lumMod val="75000"/>
              </a:schemeClr>
            </a:solidFill>
          </a:ln>
          <a:effectLst>
            <a:outerShdw blurRad="50800" dist="38100" dir="2700000" algn="tl" rotWithShape="0">
              <a:prstClr val="black">
                <a:alpha val="40000"/>
              </a:prstClr>
            </a:outerShdw>
          </a:effectLst>
        </p:spPr>
      </p:pic>
      <p:pic>
        <p:nvPicPr>
          <p:cNvPr id="19" name="Picture 18">
            <a:extLst>
              <a:ext uri="{FF2B5EF4-FFF2-40B4-BE49-F238E27FC236}">
                <a16:creationId xmlns:a16="http://schemas.microsoft.com/office/drawing/2014/main" id="{A2A6903A-9319-4700-8076-5AFEDF7903AE}"/>
              </a:ext>
            </a:extLst>
          </p:cNvPr>
          <p:cNvPicPr>
            <a:picLocks noChangeAspect="1"/>
          </p:cNvPicPr>
          <p:nvPr/>
        </p:nvPicPr>
        <p:blipFill rotWithShape="1">
          <a:blip r:embed="rId5"/>
          <a:srcRect b="4372"/>
          <a:stretch/>
        </p:blipFill>
        <p:spPr>
          <a:xfrm>
            <a:off x="8497572" y="928687"/>
            <a:ext cx="3362325" cy="5000625"/>
          </a:xfrm>
          <a:prstGeom prst="rect">
            <a:avLst/>
          </a:prstGeom>
          <a:ln>
            <a:solidFill>
              <a:schemeClr val="tx1">
                <a:lumMod val="75000"/>
              </a:schemeClr>
            </a:solidFill>
          </a:ln>
          <a:effectLst>
            <a:outerShdw blurRad="50800" dist="38100" dir="2700000" algn="tl" rotWithShape="0">
              <a:prstClr val="black">
                <a:alpha val="40000"/>
              </a:prstClr>
            </a:outerShdw>
          </a:effectLst>
        </p:spPr>
      </p:pic>
      <p:sp>
        <p:nvSpPr>
          <p:cNvPr id="12289" name="Title 1"/>
          <p:cNvSpPr>
            <a:spLocks noGrp="1"/>
          </p:cNvSpPr>
          <p:nvPr>
            <p:ph type="title"/>
          </p:nvPr>
        </p:nvSpPr>
        <p:spPr/>
        <p:txBody>
          <a:bodyPr/>
          <a:lstStyle/>
          <a:p>
            <a:r>
              <a:rPr lang="en-US" dirty="0">
                <a:ea typeface="ＭＳ Ｐゴシック" charset="-128"/>
              </a:rPr>
              <a:t>Modify Records One at a Time</a:t>
            </a:r>
          </a:p>
        </p:txBody>
      </p:sp>
      <p:sp>
        <p:nvSpPr>
          <p:cNvPr id="4" name="Slide Number Placeholder 3">
            <a:extLst>
              <a:ext uri="{FF2B5EF4-FFF2-40B4-BE49-F238E27FC236}">
                <a16:creationId xmlns:a16="http://schemas.microsoft.com/office/drawing/2014/main" id="{E60AFB10-A616-48E6-AAF0-0A39F7C3C8BC}"/>
              </a:ext>
            </a:extLst>
          </p:cNvPr>
          <p:cNvSpPr>
            <a:spLocks noGrp="1"/>
          </p:cNvSpPr>
          <p:nvPr>
            <p:ph type="sldNum" sz="quarter" idx="10"/>
          </p:nvPr>
        </p:nvSpPr>
        <p:spPr>
          <a:xfrm>
            <a:off x="11309267" y="6444777"/>
            <a:ext cx="706657" cy="27882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sp>
        <p:nvSpPr>
          <p:cNvPr id="33" name="Rectangle 32">
            <a:extLst>
              <a:ext uri="{FF2B5EF4-FFF2-40B4-BE49-F238E27FC236}">
                <a16:creationId xmlns:a16="http://schemas.microsoft.com/office/drawing/2014/main" id="{4A922B9E-4953-4DD5-BAA5-3909EF278D53}"/>
              </a:ext>
            </a:extLst>
          </p:cNvPr>
          <p:cNvSpPr/>
          <p:nvPr/>
        </p:nvSpPr>
        <p:spPr>
          <a:xfrm>
            <a:off x="8497573" y="5208203"/>
            <a:ext cx="3362324" cy="29583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2A71DBD3-3616-4F7A-9F17-3EFA1FF5FCE2}"/>
              </a:ext>
            </a:extLst>
          </p:cNvPr>
          <p:cNvSpPr/>
          <p:nvPr/>
        </p:nvSpPr>
        <p:spPr>
          <a:xfrm>
            <a:off x="4739248" y="3429000"/>
            <a:ext cx="2713504" cy="2286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884B0C5A-ED9A-4A31-B9AE-A2BA236FDB24}"/>
              </a:ext>
            </a:extLst>
          </p:cNvPr>
          <p:cNvSpPr/>
          <p:nvPr/>
        </p:nvSpPr>
        <p:spPr>
          <a:xfrm>
            <a:off x="689289" y="3147025"/>
            <a:ext cx="3248025" cy="28197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20576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169AAC3-B955-40E0-9CCE-06A520FADEB8}"/>
              </a:ext>
            </a:extLst>
          </p:cNvPr>
          <p:cNvPicPr>
            <a:picLocks noChangeAspect="1"/>
          </p:cNvPicPr>
          <p:nvPr/>
        </p:nvPicPr>
        <p:blipFill>
          <a:blip r:embed="rId3"/>
          <a:stretch>
            <a:fillRect/>
          </a:stretch>
        </p:blipFill>
        <p:spPr>
          <a:xfrm>
            <a:off x="4425958" y="847200"/>
            <a:ext cx="6737370" cy="5000626"/>
          </a:xfrm>
          <a:prstGeom prst="rect">
            <a:avLst/>
          </a:prstGeom>
          <a:ln>
            <a:solidFill>
              <a:schemeClr val="tx1">
                <a:lumMod val="75000"/>
              </a:schemeClr>
            </a:solidFill>
          </a:ln>
          <a:effectLst>
            <a:outerShdw blurRad="50800" dist="38100" dir="2700000" algn="tl" rotWithShape="0">
              <a:prstClr val="black">
                <a:alpha val="40000"/>
              </a:prstClr>
            </a:outerShdw>
          </a:effectLst>
        </p:spPr>
      </p:pic>
      <p:pic>
        <p:nvPicPr>
          <p:cNvPr id="16" name="Picture 15">
            <a:extLst>
              <a:ext uri="{FF2B5EF4-FFF2-40B4-BE49-F238E27FC236}">
                <a16:creationId xmlns:a16="http://schemas.microsoft.com/office/drawing/2014/main" id="{5AA65A1C-1A20-4189-AABD-52FF51817436}"/>
              </a:ext>
            </a:extLst>
          </p:cNvPr>
          <p:cNvPicPr>
            <a:picLocks noChangeAspect="1"/>
          </p:cNvPicPr>
          <p:nvPr/>
        </p:nvPicPr>
        <p:blipFill>
          <a:blip r:embed="rId4"/>
          <a:stretch>
            <a:fillRect/>
          </a:stretch>
        </p:blipFill>
        <p:spPr>
          <a:xfrm>
            <a:off x="417581" y="976499"/>
            <a:ext cx="3248025" cy="5000625"/>
          </a:xfrm>
          <a:prstGeom prst="rect">
            <a:avLst/>
          </a:prstGeom>
          <a:ln>
            <a:solidFill>
              <a:schemeClr val="tx1">
                <a:lumMod val="75000"/>
              </a:schemeClr>
            </a:solidFill>
          </a:ln>
          <a:effectLst>
            <a:outerShdw blurRad="50800" dist="38100" dir="2700000" algn="tl" rotWithShape="0">
              <a:prstClr val="black">
                <a:alpha val="40000"/>
              </a:prstClr>
            </a:outerShdw>
          </a:effectLst>
        </p:spPr>
      </p:pic>
      <p:sp>
        <p:nvSpPr>
          <p:cNvPr id="3" name="Title 2"/>
          <p:cNvSpPr>
            <a:spLocks noGrp="1"/>
          </p:cNvSpPr>
          <p:nvPr>
            <p:ph type="title"/>
          </p:nvPr>
        </p:nvSpPr>
        <p:spPr/>
        <p:txBody>
          <a:bodyPr/>
          <a:lstStyle/>
          <a:p>
            <a:r>
              <a:rPr lang="en-US" dirty="0">
                <a:ea typeface="ＭＳ Ｐゴシック" charset="-128"/>
              </a:rPr>
              <a:t>Modify Users One at a Time</a:t>
            </a:r>
            <a:endParaRPr lang="en-US" dirty="0"/>
          </a:p>
        </p:txBody>
      </p:sp>
      <p:sp>
        <p:nvSpPr>
          <p:cNvPr id="12" name="Slide Number Placeholder 3">
            <a:extLst>
              <a:ext uri="{FF2B5EF4-FFF2-40B4-BE49-F238E27FC236}">
                <a16:creationId xmlns:a16="http://schemas.microsoft.com/office/drawing/2014/main" id="{EB3E0F28-D048-4490-B5A6-F60ACA262F82}"/>
              </a:ext>
            </a:extLst>
          </p:cNvPr>
          <p:cNvSpPr>
            <a:spLocks noGrp="1"/>
          </p:cNvSpPr>
          <p:nvPr>
            <p:ph type="sldNum" sz="quarter" idx="10"/>
          </p:nvPr>
        </p:nvSpPr>
        <p:spPr>
          <a:xfrm>
            <a:off x="11309267" y="6444777"/>
            <a:ext cx="706657" cy="27882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sp>
        <p:nvSpPr>
          <p:cNvPr id="15" name="Rectangle 14">
            <a:extLst>
              <a:ext uri="{FF2B5EF4-FFF2-40B4-BE49-F238E27FC236}">
                <a16:creationId xmlns:a16="http://schemas.microsoft.com/office/drawing/2014/main" id="{2CCECF02-8395-4198-9817-61C8629390FA}"/>
              </a:ext>
            </a:extLst>
          </p:cNvPr>
          <p:cNvSpPr/>
          <p:nvPr/>
        </p:nvSpPr>
        <p:spPr>
          <a:xfrm>
            <a:off x="417581" y="3218214"/>
            <a:ext cx="3281577" cy="25859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Down Arrow 9">
            <a:extLst>
              <a:ext uri="{FF2B5EF4-FFF2-40B4-BE49-F238E27FC236}">
                <a16:creationId xmlns:a16="http://schemas.microsoft.com/office/drawing/2014/main" id="{E9BAF241-A56D-4B93-B3EE-52AB5CA6DE33}"/>
              </a:ext>
            </a:extLst>
          </p:cNvPr>
          <p:cNvSpPr/>
          <p:nvPr/>
        </p:nvSpPr>
        <p:spPr>
          <a:xfrm rot="5400000">
            <a:off x="8743221" y="2154004"/>
            <a:ext cx="384203" cy="633321"/>
          </a:xfrm>
          <a:prstGeom prst="downArrow">
            <a:avLst>
              <a:gd name="adj1" fmla="val 40337"/>
              <a:gd name="adj2" fmla="val 6871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5">
            <a:extLst>
              <a:ext uri="{FF2B5EF4-FFF2-40B4-BE49-F238E27FC236}">
                <a16:creationId xmlns:a16="http://schemas.microsoft.com/office/drawing/2014/main" id="{920B76BF-2A4F-4E34-AA23-4F5E39182B22}"/>
              </a:ext>
            </a:extLst>
          </p:cNvPr>
          <p:cNvGrpSpPr/>
          <p:nvPr/>
        </p:nvGrpSpPr>
        <p:grpSpPr>
          <a:xfrm>
            <a:off x="3942168" y="2662767"/>
            <a:ext cx="1310179" cy="2040711"/>
            <a:chOff x="3942168" y="2685197"/>
            <a:chExt cx="1310179" cy="2018280"/>
          </a:xfrm>
        </p:grpSpPr>
        <p:sp>
          <p:nvSpPr>
            <p:cNvPr id="20" name="Rectangle 19">
              <a:extLst>
                <a:ext uri="{FF2B5EF4-FFF2-40B4-BE49-F238E27FC236}">
                  <a16:creationId xmlns:a16="http://schemas.microsoft.com/office/drawing/2014/main" id="{C5D63C94-44DA-4D4F-B1CC-5BC4EA9570A6}"/>
                </a:ext>
              </a:extLst>
            </p:cNvPr>
            <p:cNvSpPr/>
            <p:nvPr/>
          </p:nvSpPr>
          <p:spPr>
            <a:xfrm>
              <a:off x="4392406" y="2685197"/>
              <a:ext cx="859941" cy="39024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Down Arrow 9">
              <a:extLst>
                <a:ext uri="{FF2B5EF4-FFF2-40B4-BE49-F238E27FC236}">
                  <a16:creationId xmlns:a16="http://schemas.microsoft.com/office/drawing/2014/main" id="{D0961E20-D9A1-424F-9C3C-9997E03F7670}"/>
                </a:ext>
              </a:extLst>
            </p:cNvPr>
            <p:cNvSpPr/>
            <p:nvPr/>
          </p:nvSpPr>
          <p:spPr>
            <a:xfrm rot="16200000">
              <a:off x="4066727" y="4194715"/>
              <a:ext cx="384203" cy="633321"/>
            </a:xfrm>
            <a:prstGeom prst="downArrow">
              <a:avLst>
                <a:gd name="adj1" fmla="val 40337"/>
                <a:gd name="adj2" fmla="val 6871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Rectangle 8">
            <a:extLst>
              <a:ext uri="{FF2B5EF4-FFF2-40B4-BE49-F238E27FC236}">
                <a16:creationId xmlns:a16="http://schemas.microsoft.com/office/drawing/2014/main" id="{C3E90611-2D2F-47A9-8A57-789B799207C1}"/>
              </a:ext>
            </a:extLst>
          </p:cNvPr>
          <p:cNvSpPr/>
          <p:nvPr/>
        </p:nvSpPr>
        <p:spPr>
          <a:xfrm>
            <a:off x="7315200" y="2163556"/>
            <a:ext cx="330200" cy="285750"/>
          </a:xfrm>
          <a:prstGeom prst="rect">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23531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933D1984-87E5-4F7D-8371-FE0370F583FE}"/>
              </a:ext>
            </a:extLst>
          </p:cNvPr>
          <p:cNvPicPr>
            <a:picLocks noChangeAspect="1"/>
          </p:cNvPicPr>
          <p:nvPr/>
        </p:nvPicPr>
        <p:blipFill>
          <a:blip r:embed="rId3"/>
          <a:stretch>
            <a:fillRect/>
          </a:stretch>
        </p:blipFill>
        <p:spPr>
          <a:xfrm>
            <a:off x="494507" y="762433"/>
            <a:ext cx="2713504" cy="5561889"/>
          </a:xfrm>
          <a:prstGeom prst="rect">
            <a:avLst/>
          </a:prstGeom>
          <a:ln>
            <a:solidFill>
              <a:schemeClr val="tx1">
                <a:lumMod val="75000"/>
              </a:schemeClr>
            </a:solidFill>
          </a:ln>
          <a:effectLst>
            <a:outerShdw blurRad="50800" dist="38100" dir="2700000" algn="tl" rotWithShape="0">
              <a:prstClr val="black">
                <a:alpha val="40000"/>
              </a:prstClr>
            </a:outerShdw>
          </a:effectLst>
        </p:spPr>
      </p:pic>
      <p:sp>
        <p:nvSpPr>
          <p:cNvPr id="3" name="Title 2"/>
          <p:cNvSpPr>
            <a:spLocks noGrp="1"/>
          </p:cNvSpPr>
          <p:nvPr>
            <p:ph type="title"/>
          </p:nvPr>
        </p:nvSpPr>
        <p:spPr/>
        <p:txBody>
          <a:bodyPr/>
          <a:lstStyle/>
          <a:p>
            <a:r>
              <a:rPr lang="en-US" dirty="0">
                <a:ea typeface="ＭＳ Ｐゴシック" charset="-128"/>
              </a:rPr>
              <a:t>Modify Students One at a Time</a:t>
            </a:r>
            <a:endParaRPr lang="en-US" dirty="0"/>
          </a:p>
        </p:txBody>
      </p:sp>
      <p:sp>
        <p:nvSpPr>
          <p:cNvPr id="12" name="Slide Number Placeholder 3">
            <a:extLst>
              <a:ext uri="{FF2B5EF4-FFF2-40B4-BE49-F238E27FC236}">
                <a16:creationId xmlns:a16="http://schemas.microsoft.com/office/drawing/2014/main" id="{EB3E0F28-D048-4490-B5A6-F60ACA262F82}"/>
              </a:ext>
            </a:extLst>
          </p:cNvPr>
          <p:cNvSpPr>
            <a:spLocks noGrp="1"/>
          </p:cNvSpPr>
          <p:nvPr>
            <p:ph type="sldNum" sz="quarter" idx="10"/>
          </p:nvPr>
        </p:nvSpPr>
        <p:spPr>
          <a:xfrm>
            <a:off x="11309267" y="6444777"/>
            <a:ext cx="706657" cy="27882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sp>
        <p:nvSpPr>
          <p:cNvPr id="30" name="Rectangle 29">
            <a:extLst>
              <a:ext uri="{FF2B5EF4-FFF2-40B4-BE49-F238E27FC236}">
                <a16:creationId xmlns:a16="http://schemas.microsoft.com/office/drawing/2014/main" id="{B47B2AB8-1D4A-40C9-8AA9-4DEDE513EC10}"/>
              </a:ext>
            </a:extLst>
          </p:cNvPr>
          <p:cNvSpPr/>
          <p:nvPr/>
        </p:nvSpPr>
        <p:spPr>
          <a:xfrm>
            <a:off x="494506" y="3190576"/>
            <a:ext cx="2713505" cy="25029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7A9A02A4-D1EC-47BD-84BF-F6916BE58073}"/>
              </a:ext>
            </a:extLst>
          </p:cNvPr>
          <p:cNvPicPr>
            <a:picLocks noChangeAspect="1"/>
          </p:cNvPicPr>
          <p:nvPr/>
        </p:nvPicPr>
        <p:blipFill>
          <a:blip r:embed="rId4"/>
          <a:stretch>
            <a:fillRect/>
          </a:stretch>
        </p:blipFill>
        <p:spPr>
          <a:xfrm>
            <a:off x="3426625" y="1605603"/>
            <a:ext cx="8468615" cy="3169946"/>
          </a:xfrm>
          <a:prstGeom prst="rect">
            <a:avLst/>
          </a:prstGeom>
          <a:ln>
            <a:solidFill>
              <a:schemeClr val="tx1">
                <a:lumMod val="75000"/>
              </a:schemeClr>
            </a:solidFill>
          </a:ln>
          <a:effectLst>
            <a:outerShdw blurRad="50800" dist="38100" dir="2700000" algn="tl" rotWithShape="0">
              <a:prstClr val="black">
                <a:alpha val="40000"/>
              </a:prstClr>
            </a:outerShdw>
          </a:effectLst>
        </p:spPr>
      </p:pic>
      <p:sp>
        <p:nvSpPr>
          <p:cNvPr id="13" name="Down Arrow 9">
            <a:extLst>
              <a:ext uri="{FF2B5EF4-FFF2-40B4-BE49-F238E27FC236}">
                <a16:creationId xmlns:a16="http://schemas.microsoft.com/office/drawing/2014/main" id="{53FF212A-47F0-4A3F-BB63-DF1A7EC83380}"/>
              </a:ext>
            </a:extLst>
          </p:cNvPr>
          <p:cNvSpPr/>
          <p:nvPr/>
        </p:nvSpPr>
        <p:spPr>
          <a:xfrm rot="16200000">
            <a:off x="6763349" y="4117876"/>
            <a:ext cx="384203" cy="633321"/>
          </a:xfrm>
          <a:prstGeom prst="downArrow">
            <a:avLst>
              <a:gd name="adj1" fmla="val 40337"/>
              <a:gd name="adj2" fmla="val 6871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245876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21F793DB-F101-4C23-A7B6-7832981E1DFC}"/>
              </a:ext>
            </a:extLst>
          </p:cNvPr>
          <p:cNvPicPr>
            <a:picLocks noChangeAspect="1"/>
          </p:cNvPicPr>
          <p:nvPr/>
        </p:nvPicPr>
        <p:blipFill>
          <a:blip r:embed="rId3"/>
          <a:stretch>
            <a:fillRect/>
          </a:stretch>
        </p:blipFill>
        <p:spPr>
          <a:xfrm>
            <a:off x="419728" y="820069"/>
            <a:ext cx="2713504" cy="5561889"/>
          </a:xfrm>
          <a:prstGeom prst="rect">
            <a:avLst/>
          </a:prstGeom>
          <a:ln>
            <a:solidFill>
              <a:schemeClr val="tx1">
                <a:lumMod val="75000"/>
              </a:schemeClr>
            </a:solidFill>
          </a:ln>
          <a:effectLst>
            <a:outerShdw blurRad="50800" dist="38100" dir="2700000" algn="tl" rotWithShape="0">
              <a:prstClr val="black">
                <a:alpha val="40000"/>
              </a:prstClr>
            </a:outerShdw>
          </a:effectLst>
        </p:spPr>
      </p:pic>
      <p:sp>
        <p:nvSpPr>
          <p:cNvPr id="3" name="Title 2"/>
          <p:cNvSpPr>
            <a:spLocks noGrp="1"/>
          </p:cNvSpPr>
          <p:nvPr>
            <p:ph type="title"/>
          </p:nvPr>
        </p:nvSpPr>
        <p:spPr/>
        <p:txBody>
          <a:bodyPr/>
          <a:lstStyle/>
          <a:p>
            <a:r>
              <a:rPr lang="en-US" dirty="0">
                <a:ea typeface="ＭＳ Ｐゴシック" charset="-128"/>
              </a:rPr>
              <a:t>Modify Students One at a Time, continued</a:t>
            </a:r>
            <a:endParaRPr lang="en-US" dirty="0"/>
          </a:p>
        </p:txBody>
      </p:sp>
      <p:sp>
        <p:nvSpPr>
          <p:cNvPr id="12" name="Slide Number Placeholder 3">
            <a:extLst>
              <a:ext uri="{FF2B5EF4-FFF2-40B4-BE49-F238E27FC236}">
                <a16:creationId xmlns:a16="http://schemas.microsoft.com/office/drawing/2014/main" id="{EB3E0F28-D048-4490-B5A6-F60ACA262F82}"/>
              </a:ext>
            </a:extLst>
          </p:cNvPr>
          <p:cNvSpPr>
            <a:spLocks noGrp="1"/>
          </p:cNvSpPr>
          <p:nvPr>
            <p:ph type="sldNum" sz="quarter" idx="10"/>
          </p:nvPr>
        </p:nvSpPr>
        <p:spPr>
          <a:xfrm>
            <a:off x="11309267" y="6444777"/>
            <a:ext cx="706657" cy="27882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sp>
        <p:nvSpPr>
          <p:cNvPr id="19" name="Rectangle 18">
            <a:extLst>
              <a:ext uri="{FF2B5EF4-FFF2-40B4-BE49-F238E27FC236}">
                <a16:creationId xmlns:a16="http://schemas.microsoft.com/office/drawing/2014/main" id="{F0449B5F-E71E-4ABA-95E3-6A3F77AB1B79}"/>
              </a:ext>
            </a:extLst>
          </p:cNvPr>
          <p:cNvSpPr/>
          <p:nvPr/>
        </p:nvSpPr>
        <p:spPr>
          <a:xfrm>
            <a:off x="419729" y="3244226"/>
            <a:ext cx="2713504" cy="29462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9510FBD1-016E-4798-9780-C9D88E5B9A97}"/>
              </a:ext>
            </a:extLst>
          </p:cNvPr>
          <p:cNvPicPr>
            <a:picLocks noChangeAspect="1"/>
          </p:cNvPicPr>
          <p:nvPr/>
        </p:nvPicPr>
        <p:blipFill>
          <a:blip r:embed="rId4"/>
          <a:stretch>
            <a:fillRect/>
          </a:stretch>
        </p:blipFill>
        <p:spPr>
          <a:xfrm>
            <a:off x="3930109" y="1745364"/>
            <a:ext cx="8033830" cy="3248024"/>
          </a:xfrm>
          <a:prstGeom prst="rect">
            <a:avLst/>
          </a:prstGeom>
          <a:ln>
            <a:solidFill>
              <a:schemeClr val="tx1">
                <a:lumMod val="7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9313156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8B7DE344-961E-45B4-A039-492B76A1141E}"/>
              </a:ext>
            </a:extLst>
          </p:cNvPr>
          <p:cNvPicPr>
            <a:picLocks noChangeAspect="1"/>
          </p:cNvPicPr>
          <p:nvPr/>
        </p:nvPicPr>
        <p:blipFill>
          <a:blip r:embed="rId3"/>
          <a:stretch>
            <a:fillRect/>
          </a:stretch>
        </p:blipFill>
        <p:spPr>
          <a:xfrm>
            <a:off x="419728" y="820069"/>
            <a:ext cx="2713504" cy="5561889"/>
          </a:xfrm>
          <a:prstGeom prst="rect">
            <a:avLst/>
          </a:prstGeom>
          <a:ln>
            <a:solidFill>
              <a:schemeClr val="tx1">
                <a:lumMod val="75000"/>
              </a:schemeClr>
            </a:solidFill>
          </a:ln>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9711DA0D-1271-404B-B35D-F5EC061EB46D}"/>
              </a:ext>
            </a:extLst>
          </p:cNvPr>
          <p:cNvPicPr>
            <a:picLocks noChangeAspect="1"/>
          </p:cNvPicPr>
          <p:nvPr/>
        </p:nvPicPr>
        <p:blipFill>
          <a:blip r:embed="rId4"/>
          <a:stretch>
            <a:fillRect/>
          </a:stretch>
        </p:blipFill>
        <p:spPr>
          <a:xfrm>
            <a:off x="3813167" y="810345"/>
            <a:ext cx="8147339" cy="5339709"/>
          </a:xfrm>
          <a:prstGeom prst="rect">
            <a:avLst/>
          </a:prstGeom>
          <a:ln>
            <a:solidFill>
              <a:schemeClr val="tx1">
                <a:lumMod val="75000"/>
              </a:schemeClr>
            </a:solidFill>
          </a:ln>
          <a:effectLst>
            <a:outerShdw blurRad="50800" dist="38100" dir="2700000" algn="tl" rotWithShape="0">
              <a:prstClr val="black">
                <a:alpha val="40000"/>
              </a:prstClr>
            </a:outerShdw>
          </a:effectLst>
        </p:spPr>
      </p:pic>
      <p:sp>
        <p:nvSpPr>
          <p:cNvPr id="3" name="Title 2"/>
          <p:cNvSpPr>
            <a:spLocks noGrp="1"/>
          </p:cNvSpPr>
          <p:nvPr>
            <p:ph type="title"/>
          </p:nvPr>
        </p:nvSpPr>
        <p:spPr/>
        <p:txBody>
          <a:bodyPr/>
          <a:lstStyle/>
          <a:p>
            <a:r>
              <a:rPr lang="en-US" dirty="0">
                <a:ea typeface="ＭＳ Ｐゴシック" charset="-128"/>
              </a:rPr>
              <a:t>Modify Students One at a Time, continued</a:t>
            </a:r>
            <a:endParaRPr lang="en-US" dirty="0"/>
          </a:p>
        </p:txBody>
      </p:sp>
      <p:sp>
        <p:nvSpPr>
          <p:cNvPr id="12" name="Slide Number Placeholder 3">
            <a:extLst>
              <a:ext uri="{FF2B5EF4-FFF2-40B4-BE49-F238E27FC236}">
                <a16:creationId xmlns:a16="http://schemas.microsoft.com/office/drawing/2014/main" id="{EB3E0F28-D048-4490-B5A6-F60ACA262F82}"/>
              </a:ext>
            </a:extLst>
          </p:cNvPr>
          <p:cNvSpPr>
            <a:spLocks noGrp="1"/>
          </p:cNvSpPr>
          <p:nvPr>
            <p:ph type="sldNum" sz="quarter" idx="10"/>
          </p:nvPr>
        </p:nvSpPr>
        <p:spPr>
          <a:xfrm>
            <a:off x="11309267" y="6444777"/>
            <a:ext cx="706657" cy="27882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sp>
        <p:nvSpPr>
          <p:cNvPr id="29" name="Rectangle 28">
            <a:extLst>
              <a:ext uri="{FF2B5EF4-FFF2-40B4-BE49-F238E27FC236}">
                <a16:creationId xmlns:a16="http://schemas.microsoft.com/office/drawing/2014/main" id="{F4335998-9296-4257-BD78-4A4285549EF0}"/>
              </a:ext>
            </a:extLst>
          </p:cNvPr>
          <p:cNvSpPr/>
          <p:nvPr/>
        </p:nvSpPr>
        <p:spPr>
          <a:xfrm>
            <a:off x="426231" y="3277590"/>
            <a:ext cx="2707001" cy="30875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9CA0768C-A845-4B92-AF80-B9727F5B1FFA}"/>
              </a:ext>
            </a:extLst>
          </p:cNvPr>
          <p:cNvGrpSpPr/>
          <p:nvPr/>
        </p:nvGrpSpPr>
        <p:grpSpPr>
          <a:xfrm>
            <a:off x="3312488" y="1477792"/>
            <a:ext cx="8648018" cy="4672262"/>
            <a:chOff x="3312488" y="1477792"/>
            <a:chExt cx="8648018" cy="4672262"/>
          </a:xfrm>
        </p:grpSpPr>
        <p:grpSp>
          <p:nvGrpSpPr>
            <p:cNvPr id="9" name="Group 8">
              <a:extLst>
                <a:ext uri="{FF2B5EF4-FFF2-40B4-BE49-F238E27FC236}">
                  <a16:creationId xmlns:a16="http://schemas.microsoft.com/office/drawing/2014/main" id="{73EF3202-0902-4573-B420-029BCBA460E3}"/>
                </a:ext>
              </a:extLst>
            </p:cNvPr>
            <p:cNvGrpSpPr/>
            <p:nvPr/>
          </p:nvGrpSpPr>
          <p:grpSpPr>
            <a:xfrm>
              <a:off x="3858776" y="1477792"/>
              <a:ext cx="7850294" cy="4672262"/>
              <a:chOff x="2103128" y="1517947"/>
              <a:chExt cx="7850294" cy="4672262"/>
            </a:xfrm>
          </p:grpSpPr>
          <p:sp>
            <p:nvSpPr>
              <p:cNvPr id="16" name="Rectangle 15">
                <a:extLst>
                  <a:ext uri="{FF2B5EF4-FFF2-40B4-BE49-F238E27FC236}">
                    <a16:creationId xmlns:a16="http://schemas.microsoft.com/office/drawing/2014/main" id="{BA04ACD4-135F-4B0C-9126-343E51AA8CF9}"/>
                  </a:ext>
                </a:extLst>
              </p:cNvPr>
              <p:cNvSpPr/>
              <p:nvPr/>
            </p:nvSpPr>
            <p:spPr>
              <a:xfrm>
                <a:off x="7488299" y="2213339"/>
                <a:ext cx="2465123" cy="397687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F8278B7C-5E7D-4AB1-85DD-2E590E888C51}"/>
                  </a:ext>
                </a:extLst>
              </p:cNvPr>
              <p:cNvSpPr/>
              <p:nvPr/>
            </p:nvSpPr>
            <p:spPr>
              <a:xfrm>
                <a:off x="2103128" y="1517947"/>
                <a:ext cx="2815156" cy="36846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Down Arrow 9">
              <a:extLst>
                <a:ext uri="{FF2B5EF4-FFF2-40B4-BE49-F238E27FC236}">
                  <a16:creationId xmlns:a16="http://schemas.microsoft.com/office/drawing/2014/main" id="{E731F06E-40DE-42A1-8142-8415FEF087DF}"/>
                </a:ext>
              </a:extLst>
            </p:cNvPr>
            <p:cNvSpPr/>
            <p:nvPr/>
          </p:nvSpPr>
          <p:spPr>
            <a:xfrm>
              <a:off x="11576303" y="4676727"/>
              <a:ext cx="384203" cy="633321"/>
            </a:xfrm>
            <a:prstGeom prst="downArrow">
              <a:avLst>
                <a:gd name="adj1" fmla="val 40337"/>
                <a:gd name="adj2" fmla="val 6871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Down Arrow 9">
              <a:extLst>
                <a:ext uri="{FF2B5EF4-FFF2-40B4-BE49-F238E27FC236}">
                  <a16:creationId xmlns:a16="http://schemas.microsoft.com/office/drawing/2014/main" id="{49DBC02A-5877-415C-9A00-7D226B1E2B6C}"/>
                </a:ext>
              </a:extLst>
            </p:cNvPr>
            <p:cNvSpPr/>
            <p:nvPr/>
          </p:nvSpPr>
          <p:spPr>
            <a:xfrm rot="5400000">
              <a:off x="4685671" y="4759628"/>
              <a:ext cx="384203" cy="633321"/>
            </a:xfrm>
            <a:prstGeom prst="downArrow">
              <a:avLst>
                <a:gd name="adj1" fmla="val 40337"/>
                <a:gd name="adj2" fmla="val 6871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Down Arrow 9">
              <a:extLst>
                <a:ext uri="{FF2B5EF4-FFF2-40B4-BE49-F238E27FC236}">
                  <a16:creationId xmlns:a16="http://schemas.microsoft.com/office/drawing/2014/main" id="{895F3BBE-AFE8-4B8B-99D0-9DF328971068}"/>
                </a:ext>
              </a:extLst>
            </p:cNvPr>
            <p:cNvSpPr/>
            <p:nvPr/>
          </p:nvSpPr>
          <p:spPr>
            <a:xfrm rot="16200000">
              <a:off x="3437047" y="3574388"/>
              <a:ext cx="384203" cy="633321"/>
            </a:xfrm>
            <a:prstGeom prst="downArrow">
              <a:avLst>
                <a:gd name="adj1" fmla="val 40337"/>
                <a:gd name="adj2" fmla="val 6871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1065283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BDC84508-3D36-466E-AFDA-43ED67AB4DFF}"/>
              </a:ext>
            </a:extLst>
          </p:cNvPr>
          <p:cNvSpPr>
            <a:spLocks noGrp="1"/>
          </p:cNvSpPr>
          <p:nvPr>
            <p:ph idx="1"/>
          </p:nvPr>
        </p:nvSpPr>
        <p:spPr>
          <a:xfrm>
            <a:off x="5229726" y="1230833"/>
            <a:ext cx="6566034" cy="4544449"/>
          </a:xfrm>
        </p:spPr>
        <p:txBody>
          <a:bodyPr>
            <a:noAutofit/>
          </a:bodyPr>
          <a:lstStyle/>
          <a:p>
            <a:pPr>
              <a:spcBef>
                <a:spcPts val="600"/>
              </a:spcBef>
            </a:pPr>
            <a:r>
              <a:rPr lang="en-US" dirty="0">
                <a:solidFill>
                  <a:srgbClr val="53565A"/>
                </a:solidFill>
              </a:rPr>
              <a:t>Follow the activation link in your email.</a:t>
            </a:r>
          </a:p>
          <a:p>
            <a:pPr>
              <a:spcBef>
                <a:spcPts val="600"/>
              </a:spcBef>
            </a:pPr>
            <a:r>
              <a:rPr lang="en-US" dirty="0">
                <a:solidFill>
                  <a:srgbClr val="53565A"/>
                </a:solidFill>
              </a:rPr>
              <a:t>Create a password for TIDE that meets the password requirements:</a:t>
            </a:r>
          </a:p>
          <a:p>
            <a:pPr lvl="1">
              <a:spcBef>
                <a:spcPts val="600"/>
              </a:spcBef>
            </a:pPr>
            <a:r>
              <a:rPr lang="en-US" sz="2200" dirty="0">
                <a:solidFill>
                  <a:srgbClr val="53565A"/>
                </a:solidFill>
              </a:rPr>
              <a:t>At least 8 characters</a:t>
            </a:r>
          </a:p>
          <a:p>
            <a:pPr lvl="1">
              <a:spcBef>
                <a:spcPts val="600"/>
              </a:spcBef>
            </a:pPr>
            <a:r>
              <a:rPr lang="en-US" sz="2200" dirty="0">
                <a:solidFill>
                  <a:srgbClr val="53565A"/>
                </a:solidFill>
              </a:rPr>
              <a:t>At least 1 uppercase letter</a:t>
            </a:r>
          </a:p>
          <a:p>
            <a:pPr lvl="1">
              <a:spcBef>
                <a:spcPts val="600"/>
              </a:spcBef>
            </a:pPr>
            <a:r>
              <a:rPr lang="en-US" sz="2200" dirty="0">
                <a:solidFill>
                  <a:srgbClr val="53565A"/>
                </a:solidFill>
              </a:rPr>
              <a:t>At least 1 lowercase letter</a:t>
            </a:r>
          </a:p>
          <a:p>
            <a:pPr lvl="1">
              <a:spcBef>
                <a:spcPts val="600"/>
              </a:spcBef>
            </a:pPr>
            <a:r>
              <a:rPr lang="en-US" sz="2200" dirty="0">
                <a:solidFill>
                  <a:srgbClr val="53565A"/>
                </a:solidFill>
              </a:rPr>
              <a:t>At least 1 special character</a:t>
            </a:r>
          </a:p>
          <a:p>
            <a:pPr lvl="1">
              <a:spcBef>
                <a:spcPts val="600"/>
              </a:spcBef>
            </a:pPr>
            <a:r>
              <a:rPr lang="en-US" sz="2200" dirty="0">
                <a:solidFill>
                  <a:srgbClr val="53565A"/>
                </a:solidFill>
              </a:rPr>
              <a:t>At least 1 number</a:t>
            </a:r>
          </a:p>
          <a:p>
            <a:pPr>
              <a:spcBef>
                <a:spcPts val="600"/>
              </a:spcBef>
            </a:pPr>
            <a:r>
              <a:rPr lang="en-US" dirty="0">
                <a:solidFill>
                  <a:srgbClr val="53565A"/>
                </a:solidFill>
              </a:rPr>
              <a:t>Submit your new password.</a:t>
            </a:r>
          </a:p>
        </p:txBody>
      </p:sp>
      <p:sp>
        <p:nvSpPr>
          <p:cNvPr id="3" name="Title 2">
            <a:extLst>
              <a:ext uri="{FF2B5EF4-FFF2-40B4-BE49-F238E27FC236}">
                <a16:creationId xmlns:a16="http://schemas.microsoft.com/office/drawing/2014/main" id="{0858CBC3-AC48-4081-83B8-EA14D1B0FD81}"/>
              </a:ext>
            </a:extLst>
          </p:cNvPr>
          <p:cNvSpPr>
            <a:spLocks noGrp="1"/>
          </p:cNvSpPr>
          <p:nvPr>
            <p:ph type="title"/>
          </p:nvPr>
        </p:nvSpPr>
        <p:spPr/>
        <p:txBody>
          <a:bodyPr/>
          <a:lstStyle/>
          <a:p>
            <a:r>
              <a:rPr lang="en-US" dirty="0"/>
              <a:t>Activating Your Account</a:t>
            </a:r>
          </a:p>
        </p:txBody>
      </p:sp>
      <p:sp>
        <p:nvSpPr>
          <p:cNvPr id="4" name="Slide Number Placeholder 3">
            <a:extLst>
              <a:ext uri="{FF2B5EF4-FFF2-40B4-BE49-F238E27FC236}">
                <a16:creationId xmlns:a16="http://schemas.microsoft.com/office/drawing/2014/main" id="{0EEB157B-E7D2-49AC-9979-38454CE21CC7}"/>
              </a:ext>
            </a:extLst>
          </p:cNvPr>
          <p:cNvSpPr>
            <a:spLocks noGrp="1"/>
          </p:cNvSpPr>
          <p:nvPr>
            <p:ph type="sldNum" sz="quarter" idx="10"/>
          </p:nvPr>
        </p:nvSpPr>
        <p:spPr>
          <a:xfrm>
            <a:off x="11309267" y="6444777"/>
            <a:ext cx="706657" cy="27882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grpSp>
        <p:nvGrpSpPr>
          <p:cNvPr id="5" name="Group 4">
            <a:extLst>
              <a:ext uri="{FF2B5EF4-FFF2-40B4-BE49-F238E27FC236}">
                <a16:creationId xmlns:a16="http://schemas.microsoft.com/office/drawing/2014/main" id="{B41EFE06-6016-4562-84C1-775992C58D75}"/>
              </a:ext>
            </a:extLst>
          </p:cNvPr>
          <p:cNvGrpSpPr/>
          <p:nvPr/>
        </p:nvGrpSpPr>
        <p:grpSpPr>
          <a:xfrm>
            <a:off x="396240" y="1275437"/>
            <a:ext cx="4420689" cy="4406549"/>
            <a:chOff x="396240" y="1275437"/>
            <a:chExt cx="4420689" cy="4406549"/>
          </a:xfrm>
        </p:grpSpPr>
        <p:pic>
          <p:nvPicPr>
            <p:cNvPr id="8" name="Picture 7">
              <a:extLst>
                <a:ext uri="{FF2B5EF4-FFF2-40B4-BE49-F238E27FC236}">
                  <a16:creationId xmlns:a16="http://schemas.microsoft.com/office/drawing/2014/main" id="{57C07BF7-7F3D-4753-808F-0F592A06EBA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96240" y="1275437"/>
              <a:ext cx="4420689" cy="4008366"/>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10" name="Down Arrow 9">
              <a:extLst>
                <a:ext uri="{FF2B5EF4-FFF2-40B4-BE49-F238E27FC236}">
                  <a16:creationId xmlns:a16="http://schemas.microsoft.com/office/drawing/2014/main" id="{249DA384-8771-4435-94DC-612F73F7CF23}"/>
                </a:ext>
              </a:extLst>
            </p:cNvPr>
            <p:cNvSpPr>
              <a:spLocks noChangeAspect="1"/>
            </p:cNvSpPr>
            <p:nvPr/>
          </p:nvSpPr>
          <p:spPr>
            <a:xfrm rot="10800000">
              <a:off x="2365027" y="4885620"/>
              <a:ext cx="483114" cy="796366"/>
            </a:xfrm>
            <a:prstGeom prst="downArrow">
              <a:avLst>
                <a:gd name="adj1" fmla="val 40337"/>
                <a:gd name="adj2" fmla="val 6871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9936529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45904CB3-74B2-4272-A9A5-05AA8B397013}"/>
              </a:ext>
            </a:extLst>
          </p:cNvPr>
          <p:cNvPicPr>
            <a:picLocks noChangeAspect="1"/>
          </p:cNvPicPr>
          <p:nvPr/>
        </p:nvPicPr>
        <p:blipFill rotWithShape="1">
          <a:blip r:embed="rId3"/>
          <a:srcRect b="4372"/>
          <a:stretch/>
        </p:blipFill>
        <p:spPr>
          <a:xfrm>
            <a:off x="459726" y="928687"/>
            <a:ext cx="3362325" cy="5000625"/>
          </a:xfrm>
          <a:prstGeom prst="rect">
            <a:avLst/>
          </a:prstGeom>
          <a:ln>
            <a:solidFill>
              <a:schemeClr val="tx1">
                <a:lumMod val="75000"/>
              </a:schemeClr>
            </a:solidFill>
          </a:ln>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17456A18-FE7B-4009-BE9E-746F11A233C6}"/>
              </a:ext>
            </a:extLst>
          </p:cNvPr>
          <p:cNvPicPr>
            <a:picLocks noChangeAspect="1"/>
          </p:cNvPicPr>
          <p:nvPr/>
        </p:nvPicPr>
        <p:blipFill>
          <a:blip r:embed="rId4"/>
          <a:stretch>
            <a:fillRect/>
          </a:stretch>
        </p:blipFill>
        <p:spPr>
          <a:xfrm>
            <a:off x="4913509" y="1049648"/>
            <a:ext cx="5453649" cy="4758704"/>
          </a:xfrm>
          <a:prstGeom prst="rect">
            <a:avLst/>
          </a:prstGeom>
          <a:ln>
            <a:solidFill>
              <a:schemeClr val="tx1">
                <a:lumMod val="75000"/>
              </a:schemeClr>
            </a:solidFill>
          </a:ln>
          <a:effectLst>
            <a:outerShdw blurRad="50800" dist="38100" dir="2700000" algn="tl" rotWithShape="0">
              <a:prstClr val="black">
                <a:alpha val="40000"/>
              </a:prstClr>
            </a:outerShdw>
          </a:effectLst>
        </p:spPr>
      </p:pic>
      <p:sp>
        <p:nvSpPr>
          <p:cNvPr id="3" name="Title 2"/>
          <p:cNvSpPr>
            <a:spLocks noGrp="1"/>
          </p:cNvSpPr>
          <p:nvPr>
            <p:ph type="title"/>
          </p:nvPr>
        </p:nvSpPr>
        <p:spPr/>
        <p:txBody>
          <a:bodyPr/>
          <a:lstStyle/>
          <a:p>
            <a:r>
              <a:rPr lang="en-US" dirty="0">
                <a:ea typeface="ＭＳ Ｐゴシック" charset="-128"/>
              </a:rPr>
              <a:t>Modify Rosters One at a Time</a:t>
            </a:r>
            <a:endParaRPr lang="en-US" dirty="0"/>
          </a:p>
        </p:txBody>
      </p:sp>
      <p:sp>
        <p:nvSpPr>
          <p:cNvPr id="12" name="Slide Number Placeholder 3">
            <a:extLst>
              <a:ext uri="{FF2B5EF4-FFF2-40B4-BE49-F238E27FC236}">
                <a16:creationId xmlns:a16="http://schemas.microsoft.com/office/drawing/2014/main" id="{EB3E0F28-D048-4490-B5A6-F60ACA262F82}"/>
              </a:ext>
            </a:extLst>
          </p:cNvPr>
          <p:cNvSpPr>
            <a:spLocks noGrp="1"/>
          </p:cNvSpPr>
          <p:nvPr>
            <p:ph type="sldNum" sz="quarter" idx="10"/>
          </p:nvPr>
        </p:nvSpPr>
        <p:spPr>
          <a:xfrm>
            <a:off x="11309267" y="6444777"/>
            <a:ext cx="706657" cy="27882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sp>
        <p:nvSpPr>
          <p:cNvPr id="33" name="Rectangle 32">
            <a:extLst>
              <a:ext uri="{FF2B5EF4-FFF2-40B4-BE49-F238E27FC236}">
                <a16:creationId xmlns:a16="http://schemas.microsoft.com/office/drawing/2014/main" id="{444A7A81-5151-4F2B-B4B0-60C4A6433DA7}"/>
              </a:ext>
            </a:extLst>
          </p:cNvPr>
          <p:cNvSpPr/>
          <p:nvPr/>
        </p:nvSpPr>
        <p:spPr>
          <a:xfrm>
            <a:off x="459726" y="5201392"/>
            <a:ext cx="3362325" cy="36813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FC8D4561-EF65-4470-99F2-AD18D31C9334}"/>
              </a:ext>
            </a:extLst>
          </p:cNvPr>
          <p:cNvGrpSpPr/>
          <p:nvPr/>
        </p:nvGrpSpPr>
        <p:grpSpPr>
          <a:xfrm>
            <a:off x="5617670" y="2322530"/>
            <a:ext cx="1729104" cy="1812496"/>
            <a:chOff x="5502191" y="2744004"/>
            <a:chExt cx="1729104" cy="1812496"/>
          </a:xfrm>
        </p:grpSpPr>
        <p:sp>
          <p:nvSpPr>
            <p:cNvPr id="11" name="Down Arrow 9">
              <a:extLst>
                <a:ext uri="{FF2B5EF4-FFF2-40B4-BE49-F238E27FC236}">
                  <a16:creationId xmlns:a16="http://schemas.microsoft.com/office/drawing/2014/main" id="{2417DB58-E3FF-4276-863D-7776E7BE7307}"/>
                </a:ext>
              </a:extLst>
            </p:cNvPr>
            <p:cNvSpPr/>
            <p:nvPr/>
          </p:nvSpPr>
          <p:spPr>
            <a:xfrm rot="16200000">
              <a:off x="6722533" y="2619445"/>
              <a:ext cx="384203" cy="633321"/>
            </a:xfrm>
            <a:prstGeom prst="downArrow">
              <a:avLst>
                <a:gd name="adj1" fmla="val 40337"/>
                <a:gd name="adj2" fmla="val 6871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Down Arrow 9">
              <a:extLst>
                <a:ext uri="{FF2B5EF4-FFF2-40B4-BE49-F238E27FC236}">
                  <a16:creationId xmlns:a16="http://schemas.microsoft.com/office/drawing/2014/main" id="{34383EDD-5D90-4BB7-B725-3733F6EB981F}"/>
                </a:ext>
              </a:extLst>
            </p:cNvPr>
            <p:cNvSpPr/>
            <p:nvPr/>
          </p:nvSpPr>
          <p:spPr>
            <a:xfrm rot="5400000">
              <a:off x="5626750" y="4047738"/>
              <a:ext cx="384203" cy="633321"/>
            </a:xfrm>
            <a:prstGeom prst="downArrow">
              <a:avLst>
                <a:gd name="adj1" fmla="val 40337"/>
                <a:gd name="adj2" fmla="val 6871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8767518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0A32B8F9-5392-4793-BAA8-1FF97F155E4C}"/>
              </a:ext>
            </a:extLst>
          </p:cNvPr>
          <p:cNvPicPr>
            <a:picLocks noChangeAspect="1"/>
          </p:cNvPicPr>
          <p:nvPr/>
        </p:nvPicPr>
        <p:blipFill>
          <a:blip r:embed="rId3"/>
          <a:stretch>
            <a:fillRect/>
          </a:stretch>
        </p:blipFill>
        <p:spPr>
          <a:xfrm>
            <a:off x="689290" y="928688"/>
            <a:ext cx="3248025" cy="5000625"/>
          </a:xfrm>
          <a:prstGeom prst="rect">
            <a:avLst/>
          </a:prstGeom>
          <a:ln>
            <a:solidFill>
              <a:schemeClr val="tx1">
                <a:lumMod val="75000"/>
              </a:schemeClr>
            </a:solidFill>
          </a:ln>
          <a:effectLst>
            <a:outerShdw blurRad="50800" dist="38100" dir="2700000" algn="tl" rotWithShape="0">
              <a:prstClr val="black">
                <a:alpha val="40000"/>
              </a:prstClr>
            </a:outerShdw>
          </a:effectLst>
        </p:spPr>
      </p:pic>
      <p:pic>
        <p:nvPicPr>
          <p:cNvPr id="16" name="Picture 15">
            <a:extLst>
              <a:ext uri="{FF2B5EF4-FFF2-40B4-BE49-F238E27FC236}">
                <a16:creationId xmlns:a16="http://schemas.microsoft.com/office/drawing/2014/main" id="{DEBBFA07-6B91-4794-B078-BABAB5076A2B}"/>
              </a:ext>
            </a:extLst>
          </p:cNvPr>
          <p:cNvPicPr>
            <a:picLocks noChangeAspect="1"/>
          </p:cNvPicPr>
          <p:nvPr/>
        </p:nvPicPr>
        <p:blipFill>
          <a:blip r:embed="rId4"/>
          <a:stretch>
            <a:fillRect/>
          </a:stretch>
        </p:blipFill>
        <p:spPr>
          <a:xfrm>
            <a:off x="4739248" y="928687"/>
            <a:ext cx="2713504" cy="5561889"/>
          </a:xfrm>
          <a:prstGeom prst="rect">
            <a:avLst/>
          </a:prstGeom>
          <a:ln>
            <a:solidFill>
              <a:schemeClr val="tx1">
                <a:lumMod val="75000"/>
              </a:schemeClr>
            </a:solidFill>
          </a:ln>
          <a:effectLst>
            <a:outerShdw blurRad="50800" dist="38100" dir="2700000" algn="tl" rotWithShape="0">
              <a:prstClr val="black">
                <a:alpha val="40000"/>
              </a:prstClr>
            </a:outerShdw>
          </a:effectLst>
        </p:spPr>
      </p:pic>
      <p:pic>
        <p:nvPicPr>
          <p:cNvPr id="19" name="Picture 18">
            <a:extLst>
              <a:ext uri="{FF2B5EF4-FFF2-40B4-BE49-F238E27FC236}">
                <a16:creationId xmlns:a16="http://schemas.microsoft.com/office/drawing/2014/main" id="{A2A6903A-9319-4700-8076-5AFEDF7903AE}"/>
              </a:ext>
            </a:extLst>
          </p:cNvPr>
          <p:cNvPicPr>
            <a:picLocks noChangeAspect="1"/>
          </p:cNvPicPr>
          <p:nvPr/>
        </p:nvPicPr>
        <p:blipFill rotWithShape="1">
          <a:blip r:embed="rId5"/>
          <a:srcRect b="4372"/>
          <a:stretch/>
        </p:blipFill>
        <p:spPr>
          <a:xfrm>
            <a:off x="8497572" y="928687"/>
            <a:ext cx="3362325" cy="5000625"/>
          </a:xfrm>
          <a:prstGeom prst="rect">
            <a:avLst/>
          </a:prstGeom>
          <a:ln>
            <a:solidFill>
              <a:schemeClr val="tx1">
                <a:lumMod val="75000"/>
              </a:schemeClr>
            </a:solidFill>
          </a:ln>
          <a:effectLst>
            <a:outerShdw blurRad="50800" dist="38100" dir="2700000" algn="tl" rotWithShape="0">
              <a:prstClr val="black">
                <a:alpha val="40000"/>
              </a:prstClr>
            </a:outerShdw>
          </a:effectLst>
        </p:spPr>
      </p:pic>
      <p:sp>
        <p:nvSpPr>
          <p:cNvPr id="12289" name="Title 1"/>
          <p:cNvSpPr>
            <a:spLocks noGrp="1"/>
          </p:cNvSpPr>
          <p:nvPr>
            <p:ph type="title"/>
          </p:nvPr>
        </p:nvSpPr>
        <p:spPr/>
        <p:txBody>
          <a:bodyPr/>
          <a:lstStyle/>
          <a:p>
            <a:r>
              <a:rPr lang="en-US" dirty="0">
                <a:ea typeface="ＭＳ Ｐゴシック" charset="-128"/>
              </a:rPr>
              <a:t>Add and Modify Multiple Records at Once</a:t>
            </a:r>
          </a:p>
        </p:txBody>
      </p:sp>
      <p:sp>
        <p:nvSpPr>
          <p:cNvPr id="4" name="Slide Number Placeholder 3">
            <a:extLst>
              <a:ext uri="{FF2B5EF4-FFF2-40B4-BE49-F238E27FC236}">
                <a16:creationId xmlns:a16="http://schemas.microsoft.com/office/drawing/2014/main" id="{E60AFB10-A616-48E6-AAF0-0A39F7C3C8BC}"/>
              </a:ext>
            </a:extLst>
          </p:cNvPr>
          <p:cNvSpPr>
            <a:spLocks noGrp="1"/>
          </p:cNvSpPr>
          <p:nvPr>
            <p:ph type="sldNum" sz="quarter" idx="10"/>
          </p:nvPr>
        </p:nvSpPr>
        <p:spPr>
          <a:xfrm>
            <a:off x="11309267" y="6444777"/>
            <a:ext cx="706657" cy="27882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sp>
        <p:nvSpPr>
          <p:cNvPr id="33" name="Rectangle 32">
            <a:extLst>
              <a:ext uri="{FF2B5EF4-FFF2-40B4-BE49-F238E27FC236}">
                <a16:creationId xmlns:a16="http://schemas.microsoft.com/office/drawing/2014/main" id="{4A922B9E-4953-4DD5-BAA5-3909EF278D53}"/>
              </a:ext>
            </a:extLst>
          </p:cNvPr>
          <p:cNvSpPr/>
          <p:nvPr/>
        </p:nvSpPr>
        <p:spPr>
          <a:xfrm>
            <a:off x="8497572" y="5481335"/>
            <a:ext cx="3362324" cy="29583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2A71DBD3-3616-4F7A-9F17-3EFA1FF5FCE2}"/>
              </a:ext>
            </a:extLst>
          </p:cNvPr>
          <p:cNvSpPr/>
          <p:nvPr/>
        </p:nvSpPr>
        <p:spPr>
          <a:xfrm>
            <a:off x="4739247" y="3148411"/>
            <a:ext cx="2713504" cy="2286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884B0C5A-ED9A-4A31-B9AE-A2BA236FDB24}"/>
              </a:ext>
            </a:extLst>
          </p:cNvPr>
          <p:cNvSpPr/>
          <p:nvPr/>
        </p:nvSpPr>
        <p:spPr>
          <a:xfrm>
            <a:off x="689290" y="3428999"/>
            <a:ext cx="3248025" cy="28197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436847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ea typeface="ＭＳ Ｐゴシック" charset="-128"/>
              </a:rPr>
              <a:t>Add and Modify Multiple Records at Once, continued</a:t>
            </a:r>
            <a:endParaRPr lang="en-US" dirty="0"/>
          </a:p>
        </p:txBody>
      </p:sp>
      <p:sp>
        <p:nvSpPr>
          <p:cNvPr id="12" name="Slide Number Placeholder 3">
            <a:extLst>
              <a:ext uri="{FF2B5EF4-FFF2-40B4-BE49-F238E27FC236}">
                <a16:creationId xmlns:a16="http://schemas.microsoft.com/office/drawing/2014/main" id="{EB3E0F28-D048-4490-B5A6-F60ACA262F82}"/>
              </a:ext>
            </a:extLst>
          </p:cNvPr>
          <p:cNvSpPr>
            <a:spLocks noGrp="1"/>
          </p:cNvSpPr>
          <p:nvPr>
            <p:ph type="sldNum" sz="quarter" idx="10"/>
          </p:nvPr>
        </p:nvSpPr>
        <p:spPr>
          <a:xfrm>
            <a:off x="11309267" y="6444777"/>
            <a:ext cx="706657" cy="27882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grpSp>
        <p:nvGrpSpPr>
          <p:cNvPr id="2" name="Group 1">
            <a:extLst>
              <a:ext uri="{FF2B5EF4-FFF2-40B4-BE49-F238E27FC236}">
                <a16:creationId xmlns:a16="http://schemas.microsoft.com/office/drawing/2014/main" id="{CEFEC7AA-246C-41D5-B1A8-ABEDAC90722F}"/>
              </a:ext>
            </a:extLst>
          </p:cNvPr>
          <p:cNvGrpSpPr/>
          <p:nvPr/>
        </p:nvGrpSpPr>
        <p:grpSpPr>
          <a:xfrm>
            <a:off x="1709124" y="914049"/>
            <a:ext cx="8773749" cy="2514951"/>
            <a:chOff x="1709124" y="914049"/>
            <a:chExt cx="8773749" cy="2514951"/>
          </a:xfrm>
        </p:grpSpPr>
        <p:pic>
          <p:nvPicPr>
            <p:cNvPr id="5" name="Picture 4">
              <a:extLst>
                <a:ext uri="{FF2B5EF4-FFF2-40B4-BE49-F238E27FC236}">
                  <a16:creationId xmlns:a16="http://schemas.microsoft.com/office/drawing/2014/main" id="{0A984E13-F11D-4834-B221-CEC463A68506}"/>
                </a:ext>
              </a:extLst>
            </p:cNvPr>
            <p:cNvPicPr>
              <a:picLocks noChangeAspect="1"/>
            </p:cNvPicPr>
            <p:nvPr/>
          </p:nvPicPr>
          <p:blipFill>
            <a:blip r:embed="rId3"/>
            <a:stretch>
              <a:fillRect/>
            </a:stretch>
          </p:blipFill>
          <p:spPr>
            <a:xfrm>
              <a:off x="1709124" y="914049"/>
              <a:ext cx="8773749" cy="2514951"/>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23" name="Down Arrow 9">
              <a:extLst>
                <a:ext uri="{FF2B5EF4-FFF2-40B4-BE49-F238E27FC236}">
                  <a16:creationId xmlns:a16="http://schemas.microsoft.com/office/drawing/2014/main" id="{D1550F70-DA74-4CED-8C2D-2980BFFC0A69}"/>
                </a:ext>
              </a:extLst>
            </p:cNvPr>
            <p:cNvSpPr/>
            <p:nvPr/>
          </p:nvSpPr>
          <p:spPr>
            <a:xfrm rot="10800000">
              <a:off x="9026925" y="1986587"/>
              <a:ext cx="384203" cy="633321"/>
            </a:xfrm>
            <a:prstGeom prst="downArrow">
              <a:avLst>
                <a:gd name="adj1" fmla="val 40337"/>
                <a:gd name="adj2" fmla="val 6871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Down Arrow 9">
              <a:extLst>
                <a:ext uri="{FF2B5EF4-FFF2-40B4-BE49-F238E27FC236}">
                  <a16:creationId xmlns:a16="http://schemas.microsoft.com/office/drawing/2014/main" id="{18310F5B-5736-48CD-B873-937C4CBC23E2}"/>
                </a:ext>
              </a:extLst>
            </p:cNvPr>
            <p:cNvSpPr/>
            <p:nvPr/>
          </p:nvSpPr>
          <p:spPr>
            <a:xfrm rot="5400000">
              <a:off x="6028068" y="1986586"/>
              <a:ext cx="384203" cy="633321"/>
            </a:xfrm>
            <a:prstGeom prst="downArrow">
              <a:avLst>
                <a:gd name="adj1" fmla="val 40337"/>
                <a:gd name="adj2" fmla="val 6871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Down Arrow 9">
              <a:extLst>
                <a:ext uri="{FF2B5EF4-FFF2-40B4-BE49-F238E27FC236}">
                  <a16:creationId xmlns:a16="http://schemas.microsoft.com/office/drawing/2014/main" id="{C5D47A4F-FA9C-420A-8E5B-CB552E19A7D7}"/>
                </a:ext>
              </a:extLst>
            </p:cNvPr>
            <p:cNvSpPr/>
            <p:nvPr/>
          </p:nvSpPr>
          <p:spPr>
            <a:xfrm rot="16200000">
              <a:off x="5049114" y="2833877"/>
              <a:ext cx="384203" cy="633321"/>
            </a:xfrm>
            <a:prstGeom prst="downArrow">
              <a:avLst>
                <a:gd name="adj1" fmla="val 40337"/>
                <a:gd name="adj2" fmla="val 6871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0" name="Picture 9">
            <a:extLst>
              <a:ext uri="{FF2B5EF4-FFF2-40B4-BE49-F238E27FC236}">
                <a16:creationId xmlns:a16="http://schemas.microsoft.com/office/drawing/2014/main" id="{A114644D-B395-4C68-A99E-00EAF9BB0E41}"/>
              </a:ext>
            </a:extLst>
          </p:cNvPr>
          <p:cNvPicPr>
            <a:picLocks noChangeAspect="1"/>
          </p:cNvPicPr>
          <p:nvPr/>
        </p:nvPicPr>
        <p:blipFill>
          <a:blip r:embed="rId4"/>
          <a:stretch>
            <a:fillRect/>
          </a:stretch>
        </p:blipFill>
        <p:spPr>
          <a:xfrm>
            <a:off x="1709123" y="3594686"/>
            <a:ext cx="8773749" cy="2400635"/>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9324278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ea typeface="ＭＳ Ｐゴシック" charset="-128"/>
              </a:rPr>
              <a:t>Add and Modify Multiple Records at Once, continued</a:t>
            </a:r>
            <a:endParaRPr lang="en-US" dirty="0"/>
          </a:p>
        </p:txBody>
      </p:sp>
      <p:sp>
        <p:nvSpPr>
          <p:cNvPr id="12" name="Slide Number Placeholder 3">
            <a:extLst>
              <a:ext uri="{FF2B5EF4-FFF2-40B4-BE49-F238E27FC236}">
                <a16:creationId xmlns:a16="http://schemas.microsoft.com/office/drawing/2014/main" id="{EB3E0F28-D048-4490-B5A6-F60ACA262F82}"/>
              </a:ext>
            </a:extLst>
          </p:cNvPr>
          <p:cNvSpPr>
            <a:spLocks noGrp="1"/>
          </p:cNvSpPr>
          <p:nvPr>
            <p:ph type="sldNum" sz="quarter" idx="10"/>
          </p:nvPr>
        </p:nvSpPr>
        <p:spPr>
          <a:xfrm>
            <a:off x="11309267" y="6444777"/>
            <a:ext cx="706657" cy="27882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grpSp>
        <p:nvGrpSpPr>
          <p:cNvPr id="5" name="Group 4">
            <a:extLst>
              <a:ext uri="{FF2B5EF4-FFF2-40B4-BE49-F238E27FC236}">
                <a16:creationId xmlns:a16="http://schemas.microsoft.com/office/drawing/2014/main" id="{FCAE29B2-CEB4-46B5-9531-94C603D868E8}"/>
              </a:ext>
            </a:extLst>
          </p:cNvPr>
          <p:cNvGrpSpPr/>
          <p:nvPr/>
        </p:nvGrpSpPr>
        <p:grpSpPr>
          <a:xfrm>
            <a:off x="352806" y="1639997"/>
            <a:ext cx="11486389" cy="3586905"/>
            <a:chOff x="352806" y="1639997"/>
            <a:chExt cx="11486389" cy="3586905"/>
          </a:xfrm>
        </p:grpSpPr>
        <p:pic>
          <p:nvPicPr>
            <p:cNvPr id="4" name="Picture 3">
              <a:extLst>
                <a:ext uri="{FF2B5EF4-FFF2-40B4-BE49-F238E27FC236}">
                  <a16:creationId xmlns:a16="http://schemas.microsoft.com/office/drawing/2014/main" id="{4DA0F5D7-5CC5-4889-8DAF-E4E92B3B101A}"/>
                </a:ext>
              </a:extLst>
            </p:cNvPr>
            <p:cNvPicPr>
              <a:picLocks noChangeAspect="1"/>
            </p:cNvPicPr>
            <p:nvPr/>
          </p:nvPicPr>
          <p:blipFill>
            <a:blip r:embed="rId3"/>
            <a:stretch>
              <a:fillRect/>
            </a:stretch>
          </p:blipFill>
          <p:spPr>
            <a:xfrm>
              <a:off x="352806" y="1639997"/>
              <a:ext cx="11486389" cy="3586905"/>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10" name="Down Arrow 9">
              <a:extLst>
                <a:ext uri="{FF2B5EF4-FFF2-40B4-BE49-F238E27FC236}">
                  <a16:creationId xmlns:a16="http://schemas.microsoft.com/office/drawing/2014/main" id="{CEA0D445-2AC9-4057-B2AB-2C22DD282977}"/>
                </a:ext>
              </a:extLst>
            </p:cNvPr>
            <p:cNvSpPr/>
            <p:nvPr/>
          </p:nvSpPr>
          <p:spPr>
            <a:xfrm rot="16200000">
              <a:off x="4381294" y="4611305"/>
              <a:ext cx="384203" cy="633321"/>
            </a:xfrm>
            <a:prstGeom prst="downArrow">
              <a:avLst>
                <a:gd name="adj1" fmla="val 40337"/>
                <a:gd name="adj2" fmla="val 6871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9958131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ea typeface="ＭＳ Ｐゴシック" charset="-128"/>
              </a:rPr>
              <a:t>Add and Modify Multiple Records at Once, continued</a:t>
            </a:r>
            <a:endParaRPr lang="en-US" dirty="0"/>
          </a:p>
        </p:txBody>
      </p:sp>
      <p:sp>
        <p:nvSpPr>
          <p:cNvPr id="12" name="Slide Number Placeholder 3">
            <a:extLst>
              <a:ext uri="{FF2B5EF4-FFF2-40B4-BE49-F238E27FC236}">
                <a16:creationId xmlns:a16="http://schemas.microsoft.com/office/drawing/2014/main" id="{EB3E0F28-D048-4490-B5A6-F60ACA262F82}"/>
              </a:ext>
            </a:extLst>
          </p:cNvPr>
          <p:cNvSpPr>
            <a:spLocks noGrp="1"/>
          </p:cNvSpPr>
          <p:nvPr>
            <p:ph type="sldNum" sz="quarter" idx="10"/>
          </p:nvPr>
        </p:nvSpPr>
        <p:spPr>
          <a:xfrm>
            <a:off x="11309267" y="6444777"/>
            <a:ext cx="706657" cy="27882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grpSp>
        <p:nvGrpSpPr>
          <p:cNvPr id="4" name="Group 3">
            <a:extLst>
              <a:ext uri="{FF2B5EF4-FFF2-40B4-BE49-F238E27FC236}">
                <a16:creationId xmlns:a16="http://schemas.microsoft.com/office/drawing/2014/main" id="{EA5B24C8-9934-4783-8A34-DCEEBE154ECF}"/>
              </a:ext>
            </a:extLst>
          </p:cNvPr>
          <p:cNvGrpSpPr/>
          <p:nvPr/>
        </p:nvGrpSpPr>
        <p:grpSpPr>
          <a:xfrm>
            <a:off x="375122" y="1582716"/>
            <a:ext cx="11441756" cy="3692567"/>
            <a:chOff x="375122" y="1582716"/>
            <a:chExt cx="11441756" cy="3692567"/>
          </a:xfrm>
        </p:grpSpPr>
        <p:pic>
          <p:nvPicPr>
            <p:cNvPr id="2" name="Picture 1">
              <a:extLst>
                <a:ext uri="{FF2B5EF4-FFF2-40B4-BE49-F238E27FC236}">
                  <a16:creationId xmlns:a16="http://schemas.microsoft.com/office/drawing/2014/main" id="{D8E85553-2DA3-4A47-9F7B-DBED053CC024}"/>
                </a:ext>
              </a:extLst>
            </p:cNvPr>
            <p:cNvPicPr>
              <a:picLocks noChangeAspect="1"/>
            </p:cNvPicPr>
            <p:nvPr/>
          </p:nvPicPr>
          <p:blipFill>
            <a:blip r:embed="rId3"/>
            <a:stretch>
              <a:fillRect/>
            </a:stretch>
          </p:blipFill>
          <p:spPr>
            <a:xfrm>
              <a:off x="375122" y="1582716"/>
              <a:ext cx="11441756" cy="3692567"/>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14" name="Down Arrow 9">
              <a:extLst>
                <a:ext uri="{FF2B5EF4-FFF2-40B4-BE49-F238E27FC236}">
                  <a16:creationId xmlns:a16="http://schemas.microsoft.com/office/drawing/2014/main" id="{754ADA12-7900-4600-B257-F380AA2A1B64}"/>
                </a:ext>
              </a:extLst>
            </p:cNvPr>
            <p:cNvSpPr/>
            <p:nvPr/>
          </p:nvSpPr>
          <p:spPr>
            <a:xfrm rot="16200000">
              <a:off x="8975597" y="1500116"/>
              <a:ext cx="384203" cy="633321"/>
            </a:xfrm>
            <a:prstGeom prst="downArrow">
              <a:avLst>
                <a:gd name="adj1" fmla="val 40337"/>
                <a:gd name="adj2" fmla="val 6871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C3FC2306-E6F9-4F5E-831F-36E982A2DDF7}"/>
                </a:ext>
              </a:extLst>
            </p:cNvPr>
            <p:cNvSpPr/>
            <p:nvPr/>
          </p:nvSpPr>
          <p:spPr>
            <a:xfrm>
              <a:off x="3801588" y="3007985"/>
              <a:ext cx="8015289" cy="31554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02136D9A-095C-4CB2-824E-204159740BAB}"/>
                </a:ext>
              </a:extLst>
            </p:cNvPr>
            <p:cNvSpPr/>
            <p:nvPr/>
          </p:nvSpPr>
          <p:spPr>
            <a:xfrm>
              <a:off x="3689950" y="4725219"/>
              <a:ext cx="4818430" cy="44894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0931992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ea typeface="ＭＳ Ｐゴシック" charset="-128"/>
              </a:rPr>
              <a:t>Add and Modify Multiple Records at Once, continued</a:t>
            </a:r>
            <a:endParaRPr lang="en-US" dirty="0"/>
          </a:p>
        </p:txBody>
      </p:sp>
      <p:sp>
        <p:nvSpPr>
          <p:cNvPr id="12" name="Slide Number Placeholder 3">
            <a:extLst>
              <a:ext uri="{FF2B5EF4-FFF2-40B4-BE49-F238E27FC236}">
                <a16:creationId xmlns:a16="http://schemas.microsoft.com/office/drawing/2014/main" id="{EB3E0F28-D048-4490-B5A6-F60ACA262F82}"/>
              </a:ext>
            </a:extLst>
          </p:cNvPr>
          <p:cNvSpPr>
            <a:spLocks noGrp="1"/>
          </p:cNvSpPr>
          <p:nvPr>
            <p:ph type="sldNum" sz="quarter" idx="10"/>
          </p:nvPr>
        </p:nvSpPr>
        <p:spPr>
          <a:xfrm>
            <a:off x="11309267" y="6444777"/>
            <a:ext cx="706657" cy="27882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grpSp>
        <p:nvGrpSpPr>
          <p:cNvPr id="8" name="Group 7">
            <a:extLst>
              <a:ext uri="{FF2B5EF4-FFF2-40B4-BE49-F238E27FC236}">
                <a16:creationId xmlns:a16="http://schemas.microsoft.com/office/drawing/2014/main" id="{E5DABD0A-956C-460C-A82B-71C8A987C67C}"/>
              </a:ext>
            </a:extLst>
          </p:cNvPr>
          <p:cNvGrpSpPr/>
          <p:nvPr/>
        </p:nvGrpSpPr>
        <p:grpSpPr>
          <a:xfrm>
            <a:off x="453508" y="2028408"/>
            <a:ext cx="11284984" cy="2933886"/>
            <a:chOff x="453508" y="2028408"/>
            <a:chExt cx="11284984" cy="2933886"/>
          </a:xfrm>
        </p:grpSpPr>
        <p:pic>
          <p:nvPicPr>
            <p:cNvPr id="5" name="Picture 4">
              <a:extLst>
                <a:ext uri="{FF2B5EF4-FFF2-40B4-BE49-F238E27FC236}">
                  <a16:creationId xmlns:a16="http://schemas.microsoft.com/office/drawing/2014/main" id="{A75B58F9-644D-4516-A135-5935BE13D29C}"/>
                </a:ext>
              </a:extLst>
            </p:cNvPr>
            <p:cNvPicPr>
              <a:picLocks noChangeAspect="1"/>
            </p:cNvPicPr>
            <p:nvPr/>
          </p:nvPicPr>
          <p:blipFill>
            <a:blip r:embed="rId3"/>
            <a:stretch>
              <a:fillRect/>
            </a:stretch>
          </p:blipFill>
          <p:spPr>
            <a:xfrm>
              <a:off x="453508" y="2028408"/>
              <a:ext cx="11284984" cy="2933886"/>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D4DB7-8897-4C3E-9757-89FB2209A793}"/>
                </a:ext>
              </a:extLst>
            </p:cNvPr>
            <p:cNvSpPr/>
            <p:nvPr/>
          </p:nvSpPr>
          <p:spPr>
            <a:xfrm>
              <a:off x="1414463" y="3698081"/>
              <a:ext cx="73818" cy="176213"/>
            </a:xfrm>
            <a:prstGeom prst="rect">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DC7D6279-68E5-4B45-996A-DD37CF59FCB7}"/>
                </a:ext>
              </a:extLst>
            </p:cNvPr>
            <p:cNvSpPr txBox="1"/>
            <p:nvPr/>
          </p:nvSpPr>
          <p:spPr>
            <a:xfrm>
              <a:off x="1340407" y="3650620"/>
              <a:ext cx="133825" cy="276999"/>
            </a:xfrm>
            <a:prstGeom prst="rect">
              <a:avLst/>
            </a:prstGeom>
            <a:noFill/>
          </p:spPr>
          <p:txBody>
            <a:bodyPr wrap="square" rtlCol="0">
              <a:spAutoFit/>
            </a:bodyPr>
            <a:lstStyle/>
            <a:p>
              <a:r>
                <a:rPr lang="en-US" sz="1200" dirty="0">
                  <a:solidFill>
                    <a:schemeClr val="tx2"/>
                  </a:solidFill>
                  <a:latin typeface="Arial" panose="020B0604020202020204" pitchFamily="34" charset="0"/>
                  <a:cs typeface="Arial" panose="020B0604020202020204" pitchFamily="34" charset="0"/>
                </a:rPr>
                <a:t>4</a:t>
              </a:r>
            </a:p>
          </p:txBody>
        </p:sp>
      </p:grpSp>
    </p:spTree>
    <p:extLst>
      <p:ext uri="{BB962C8B-B14F-4D97-AF65-F5344CB8AC3E}">
        <p14:creationId xmlns:p14="http://schemas.microsoft.com/office/powerpoint/2010/main" val="36074272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0A58469-D694-4BE3-B627-2B5C737CC3E8}"/>
              </a:ext>
            </a:extLst>
          </p:cNvPr>
          <p:cNvPicPr>
            <a:picLocks noChangeAspect="1"/>
          </p:cNvPicPr>
          <p:nvPr/>
        </p:nvPicPr>
        <p:blipFill>
          <a:blip r:embed="rId3"/>
          <a:stretch>
            <a:fillRect/>
          </a:stretch>
        </p:blipFill>
        <p:spPr>
          <a:xfrm>
            <a:off x="4678344" y="713184"/>
            <a:ext cx="2713504" cy="5561889"/>
          </a:xfrm>
          <a:prstGeom prst="rect">
            <a:avLst/>
          </a:prstGeom>
          <a:ln>
            <a:solidFill>
              <a:schemeClr val="tx1">
                <a:lumMod val="75000"/>
              </a:schemeClr>
            </a:solidFill>
          </a:ln>
          <a:effectLst>
            <a:outerShdw blurRad="50800" dist="38100" dir="2700000" algn="tl" rotWithShape="0">
              <a:prstClr val="black">
                <a:alpha val="40000"/>
              </a:prstClr>
            </a:outerShdw>
          </a:effectLst>
        </p:spPr>
      </p:pic>
      <p:sp>
        <p:nvSpPr>
          <p:cNvPr id="3" name="Title 2"/>
          <p:cNvSpPr>
            <a:spLocks noGrp="1"/>
          </p:cNvSpPr>
          <p:nvPr>
            <p:ph type="title"/>
          </p:nvPr>
        </p:nvSpPr>
        <p:spPr>
          <a:xfrm>
            <a:off x="327412" y="25469"/>
            <a:ext cx="11016200" cy="518012"/>
          </a:xfrm>
        </p:spPr>
        <p:txBody>
          <a:bodyPr/>
          <a:lstStyle/>
          <a:p>
            <a:r>
              <a:rPr lang="en-US" dirty="0"/>
              <a:t>Students</a:t>
            </a:r>
          </a:p>
        </p:txBody>
      </p:sp>
      <p:sp>
        <p:nvSpPr>
          <p:cNvPr id="7" name="Slide Number Placeholder 3">
            <a:extLst>
              <a:ext uri="{FF2B5EF4-FFF2-40B4-BE49-F238E27FC236}">
                <a16:creationId xmlns:a16="http://schemas.microsoft.com/office/drawing/2014/main" id="{B97A0EBA-852A-472D-B47D-4707F159B31E}"/>
              </a:ext>
            </a:extLst>
          </p:cNvPr>
          <p:cNvSpPr>
            <a:spLocks noGrp="1"/>
          </p:cNvSpPr>
          <p:nvPr>
            <p:ph type="sldNum" sz="quarter" idx="10"/>
          </p:nvPr>
        </p:nvSpPr>
        <p:spPr>
          <a:xfrm>
            <a:off x="11309267" y="6444777"/>
            <a:ext cx="706657" cy="27882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sp>
        <p:nvSpPr>
          <p:cNvPr id="6" name="Rectangle 5">
            <a:extLst>
              <a:ext uri="{FF2B5EF4-FFF2-40B4-BE49-F238E27FC236}">
                <a16:creationId xmlns:a16="http://schemas.microsoft.com/office/drawing/2014/main" id="{B81518DC-BE10-40E9-B8BA-E03FE5771FCE}"/>
              </a:ext>
            </a:extLst>
          </p:cNvPr>
          <p:cNvSpPr/>
          <p:nvPr/>
        </p:nvSpPr>
        <p:spPr>
          <a:xfrm>
            <a:off x="4678344" y="2327564"/>
            <a:ext cx="2713504" cy="258882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562267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8BF68696-25EE-4117-BDB2-DB8BBF0D1152}"/>
              </a:ext>
            </a:extLst>
          </p:cNvPr>
          <p:cNvPicPr>
            <a:picLocks noChangeAspect="1"/>
          </p:cNvPicPr>
          <p:nvPr/>
        </p:nvPicPr>
        <p:blipFill>
          <a:blip r:embed="rId3"/>
          <a:stretch>
            <a:fillRect/>
          </a:stretch>
        </p:blipFill>
        <p:spPr>
          <a:xfrm>
            <a:off x="309033" y="796312"/>
            <a:ext cx="2713504" cy="5561889"/>
          </a:xfrm>
          <a:prstGeom prst="rect">
            <a:avLst/>
          </a:prstGeom>
          <a:ln>
            <a:solidFill>
              <a:schemeClr val="tx1">
                <a:lumMod val="75000"/>
              </a:schemeClr>
            </a:solidFill>
          </a:ln>
          <a:effectLst>
            <a:outerShdw blurRad="50800" dist="38100" dir="2700000" algn="tl" rotWithShape="0">
              <a:prstClr val="black">
                <a:alpha val="40000"/>
              </a:prstClr>
            </a:outerShdw>
          </a:effectLst>
        </p:spPr>
      </p:pic>
      <p:sp>
        <p:nvSpPr>
          <p:cNvPr id="3" name="Title 2"/>
          <p:cNvSpPr>
            <a:spLocks noGrp="1"/>
          </p:cNvSpPr>
          <p:nvPr>
            <p:ph type="title"/>
          </p:nvPr>
        </p:nvSpPr>
        <p:spPr/>
        <p:txBody>
          <a:bodyPr/>
          <a:lstStyle/>
          <a:p>
            <a:r>
              <a:rPr lang="en-US" dirty="0"/>
              <a:t>Frequency Distribution Reports</a:t>
            </a:r>
          </a:p>
        </p:txBody>
      </p:sp>
      <p:sp>
        <p:nvSpPr>
          <p:cNvPr id="11" name="Slide Number Placeholder 3">
            <a:extLst>
              <a:ext uri="{FF2B5EF4-FFF2-40B4-BE49-F238E27FC236}">
                <a16:creationId xmlns:a16="http://schemas.microsoft.com/office/drawing/2014/main" id="{BA28AAC4-DDE1-497D-B8B5-AD37E78EAA7F}"/>
              </a:ext>
            </a:extLst>
          </p:cNvPr>
          <p:cNvSpPr>
            <a:spLocks noGrp="1"/>
          </p:cNvSpPr>
          <p:nvPr>
            <p:ph type="sldNum" sz="quarter" idx="10"/>
          </p:nvPr>
        </p:nvSpPr>
        <p:spPr>
          <a:xfrm>
            <a:off x="11309267" y="6444777"/>
            <a:ext cx="706657" cy="27882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sp>
        <p:nvSpPr>
          <p:cNvPr id="14" name="Rectangle 13">
            <a:extLst>
              <a:ext uri="{FF2B5EF4-FFF2-40B4-BE49-F238E27FC236}">
                <a16:creationId xmlns:a16="http://schemas.microsoft.com/office/drawing/2014/main" id="{C5C85285-BA7B-41F1-A3A7-69EBB9D9B0E4}"/>
              </a:ext>
            </a:extLst>
          </p:cNvPr>
          <p:cNvSpPr/>
          <p:nvPr/>
        </p:nvSpPr>
        <p:spPr>
          <a:xfrm>
            <a:off x="309033" y="3954482"/>
            <a:ext cx="2713504" cy="29688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008A542E-E946-4418-B543-E4D4D68B89CB}"/>
              </a:ext>
            </a:extLst>
          </p:cNvPr>
          <p:cNvPicPr>
            <a:picLocks noChangeAspect="1"/>
          </p:cNvPicPr>
          <p:nvPr/>
        </p:nvPicPr>
        <p:blipFill rotWithShape="1">
          <a:blip r:embed="rId4"/>
          <a:srcRect l="1377"/>
          <a:stretch/>
        </p:blipFill>
        <p:spPr>
          <a:xfrm>
            <a:off x="3453391" y="2232382"/>
            <a:ext cx="8429576" cy="2018983"/>
          </a:xfrm>
          <a:prstGeom prst="rect">
            <a:avLst/>
          </a:prstGeom>
          <a:ln>
            <a:solidFill>
              <a:schemeClr val="tx1">
                <a:lumMod val="75000"/>
              </a:schemeClr>
            </a:solidFill>
          </a:ln>
          <a:effectLst>
            <a:outerShdw blurRad="50800" dist="38100" dir="2700000" algn="tl" rotWithShape="0">
              <a:prstClr val="black">
                <a:alpha val="40000"/>
              </a:prstClr>
            </a:outerShdw>
          </a:effectLst>
        </p:spPr>
      </p:pic>
      <p:sp>
        <p:nvSpPr>
          <p:cNvPr id="17" name="Down Arrow 9">
            <a:extLst>
              <a:ext uri="{FF2B5EF4-FFF2-40B4-BE49-F238E27FC236}">
                <a16:creationId xmlns:a16="http://schemas.microsoft.com/office/drawing/2014/main" id="{323E7FE5-6F86-4FAB-BF00-A0E0D8A4F4E5}"/>
              </a:ext>
            </a:extLst>
          </p:cNvPr>
          <p:cNvSpPr>
            <a:spLocks noChangeAspect="1"/>
          </p:cNvSpPr>
          <p:nvPr/>
        </p:nvSpPr>
        <p:spPr>
          <a:xfrm rot="16200000">
            <a:off x="6690477" y="3704687"/>
            <a:ext cx="344058" cy="567145"/>
          </a:xfrm>
          <a:prstGeom prst="downArrow">
            <a:avLst>
              <a:gd name="adj1" fmla="val 40337"/>
              <a:gd name="adj2" fmla="val 6871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164824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29768" y="64008"/>
            <a:ext cx="11018520" cy="521208"/>
          </a:xfrm>
        </p:spPr>
        <p:txBody>
          <a:bodyPr/>
          <a:lstStyle/>
          <a:p>
            <a:r>
              <a:rPr lang="en-US" dirty="0"/>
              <a:t>Frequency Distribution Reports, continued</a:t>
            </a:r>
          </a:p>
        </p:txBody>
      </p:sp>
      <p:sp>
        <p:nvSpPr>
          <p:cNvPr id="11" name="Slide Number Placeholder 3">
            <a:extLst>
              <a:ext uri="{FF2B5EF4-FFF2-40B4-BE49-F238E27FC236}">
                <a16:creationId xmlns:a16="http://schemas.microsoft.com/office/drawing/2014/main" id="{91C9C00B-423D-442E-A8FF-EBA8B1A59E5E}"/>
              </a:ext>
            </a:extLst>
          </p:cNvPr>
          <p:cNvSpPr>
            <a:spLocks noGrp="1"/>
          </p:cNvSpPr>
          <p:nvPr>
            <p:ph type="sldNum" sz="quarter" idx="10"/>
          </p:nvPr>
        </p:nvSpPr>
        <p:spPr>
          <a:xfrm>
            <a:off x="11309267" y="6444777"/>
            <a:ext cx="706657" cy="27882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grpSp>
        <p:nvGrpSpPr>
          <p:cNvPr id="9" name="Group 8">
            <a:extLst>
              <a:ext uri="{FF2B5EF4-FFF2-40B4-BE49-F238E27FC236}">
                <a16:creationId xmlns:a16="http://schemas.microsoft.com/office/drawing/2014/main" id="{AE81B480-3A7A-4944-A1C2-470E939415AE}"/>
              </a:ext>
            </a:extLst>
          </p:cNvPr>
          <p:cNvGrpSpPr>
            <a:grpSpLocks noChangeAspect="1"/>
          </p:cNvGrpSpPr>
          <p:nvPr/>
        </p:nvGrpSpPr>
        <p:grpSpPr>
          <a:xfrm>
            <a:off x="794751" y="974328"/>
            <a:ext cx="3011219" cy="4934743"/>
            <a:chOff x="4487465" y="832035"/>
            <a:chExt cx="3217069" cy="5272087"/>
          </a:xfrm>
        </p:grpSpPr>
        <p:grpSp>
          <p:nvGrpSpPr>
            <p:cNvPr id="14" name="Group 13">
              <a:extLst>
                <a:ext uri="{FF2B5EF4-FFF2-40B4-BE49-F238E27FC236}">
                  <a16:creationId xmlns:a16="http://schemas.microsoft.com/office/drawing/2014/main" id="{6B03D19D-E052-4E23-B3F2-68C3AAE9E9BF}"/>
                </a:ext>
              </a:extLst>
            </p:cNvPr>
            <p:cNvGrpSpPr/>
            <p:nvPr/>
          </p:nvGrpSpPr>
          <p:grpSpPr>
            <a:xfrm>
              <a:off x="4487465" y="832035"/>
              <a:ext cx="3217069" cy="5272087"/>
              <a:chOff x="4487465" y="832035"/>
              <a:chExt cx="3217069" cy="5272087"/>
            </a:xfrm>
          </p:grpSpPr>
          <p:pic>
            <p:nvPicPr>
              <p:cNvPr id="16" name="Picture 15">
                <a:extLst>
                  <a:ext uri="{FF2B5EF4-FFF2-40B4-BE49-F238E27FC236}">
                    <a16:creationId xmlns:a16="http://schemas.microsoft.com/office/drawing/2014/main" id="{34DA15EB-52AD-4B9B-B950-25E663BC1E3E}"/>
                  </a:ext>
                </a:extLst>
              </p:cNvPr>
              <p:cNvPicPr>
                <a:picLocks noChangeAspect="1"/>
              </p:cNvPicPr>
              <p:nvPr/>
            </p:nvPicPr>
            <p:blipFill rotWithShape="1">
              <a:blip r:embed="rId3"/>
              <a:srcRect l="1412" t="857" r="1717" b="677"/>
              <a:stretch/>
            </p:blipFill>
            <p:spPr>
              <a:xfrm>
                <a:off x="4487465" y="832035"/>
                <a:ext cx="3217069" cy="5272087"/>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pic>
            <p:nvPicPr>
              <p:cNvPr id="17" name="Picture 16">
                <a:extLst>
                  <a:ext uri="{FF2B5EF4-FFF2-40B4-BE49-F238E27FC236}">
                    <a16:creationId xmlns:a16="http://schemas.microsoft.com/office/drawing/2014/main" id="{878ADCF2-1B86-49D8-83FB-CD9A02EE8A38}"/>
                  </a:ext>
                </a:extLst>
              </p:cNvPr>
              <p:cNvPicPr>
                <a:picLocks noChangeAspect="1"/>
              </p:cNvPicPr>
              <p:nvPr/>
            </p:nvPicPr>
            <p:blipFill>
              <a:blip r:embed="rId4">
                <a:alphaModFix/>
              </a:blip>
              <a:stretch>
                <a:fillRect/>
              </a:stretch>
            </p:blipFill>
            <p:spPr>
              <a:xfrm>
                <a:off x="4995497" y="4729054"/>
                <a:ext cx="2079197" cy="218402"/>
              </a:xfrm>
              <a:prstGeom prst="rect">
                <a:avLst/>
              </a:prstGeom>
            </p:spPr>
          </p:pic>
        </p:grpSp>
        <p:sp>
          <p:nvSpPr>
            <p:cNvPr id="15" name="Rectangle 14">
              <a:extLst>
                <a:ext uri="{FF2B5EF4-FFF2-40B4-BE49-F238E27FC236}">
                  <a16:creationId xmlns:a16="http://schemas.microsoft.com/office/drawing/2014/main" id="{AFB434B1-57BD-4B6A-8699-995F449BFC2A}"/>
                </a:ext>
              </a:extLst>
            </p:cNvPr>
            <p:cNvSpPr/>
            <p:nvPr/>
          </p:nvSpPr>
          <p:spPr>
            <a:xfrm>
              <a:off x="4496991" y="3912982"/>
              <a:ext cx="3207543" cy="24843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7" name="Picture 6">
            <a:extLst>
              <a:ext uri="{FF2B5EF4-FFF2-40B4-BE49-F238E27FC236}">
                <a16:creationId xmlns:a16="http://schemas.microsoft.com/office/drawing/2014/main" id="{6480F428-E401-4EE1-876F-E00CE7CFE231}"/>
              </a:ext>
            </a:extLst>
          </p:cNvPr>
          <p:cNvPicPr>
            <a:picLocks noChangeAspect="1"/>
          </p:cNvPicPr>
          <p:nvPr/>
        </p:nvPicPr>
        <p:blipFill>
          <a:blip r:embed="rId5"/>
          <a:stretch>
            <a:fillRect/>
          </a:stretch>
        </p:blipFill>
        <p:spPr>
          <a:xfrm>
            <a:off x="4612949" y="974328"/>
            <a:ext cx="5762006" cy="5656801"/>
          </a:xfrm>
          <a:prstGeom prst="rect">
            <a:avLst/>
          </a:prstGeom>
          <a:ln>
            <a:solidFill>
              <a:schemeClr val="tx1">
                <a:lumMod val="75000"/>
              </a:schemeClr>
            </a:solidFill>
          </a:ln>
          <a:effectLst>
            <a:outerShdw blurRad="50800" dist="38100" dir="2700000" algn="tl" rotWithShape="0">
              <a:prstClr val="black">
                <a:alpha val="40000"/>
              </a:prstClr>
            </a:outerShdw>
          </a:effectLst>
        </p:spPr>
      </p:pic>
      <p:sp>
        <p:nvSpPr>
          <p:cNvPr id="6" name="Rectangle 5">
            <a:extLst>
              <a:ext uri="{FF2B5EF4-FFF2-40B4-BE49-F238E27FC236}">
                <a16:creationId xmlns:a16="http://schemas.microsoft.com/office/drawing/2014/main" id="{206BC343-FE68-474B-8B28-14F5AF38104C}"/>
              </a:ext>
            </a:extLst>
          </p:cNvPr>
          <p:cNvSpPr/>
          <p:nvPr/>
        </p:nvSpPr>
        <p:spPr>
          <a:xfrm>
            <a:off x="4612949" y="2195142"/>
            <a:ext cx="3854157" cy="47363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821784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C61152B-D391-4793-A715-C234CD4851CC}"/>
              </a:ext>
            </a:extLst>
          </p:cNvPr>
          <p:cNvPicPr>
            <a:picLocks noChangeAspect="1"/>
          </p:cNvPicPr>
          <p:nvPr/>
        </p:nvPicPr>
        <p:blipFill>
          <a:blip r:embed="rId3"/>
          <a:stretch>
            <a:fillRect/>
          </a:stretch>
        </p:blipFill>
        <p:spPr>
          <a:xfrm>
            <a:off x="4395787" y="947737"/>
            <a:ext cx="3400425" cy="4962525"/>
          </a:xfrm>
          <a:prstGeom prst="rect">
            <a:avLst/>
          </a:prstGeom>
          <a:ln>
            <a:solidFill>
              <a:schemeClr val="tx1">
                <a:lumMod val="75000"/>
              </a:schemeClr>
            </a:solidFill>
          </a:ln>
          <a:effectLst>
            <a:outerShdw blurRad="50800" dist="38100" dir="2700000" algn="tl" rotWithShape="0">
              <a:prstClr val="black">
                <a:alpha val="40000"/>
              </a:prstClr>
            </a:outerShdw>
          </a:effectLst>
        </p:spPr>
      </p:pic>
      <p:sp>
        <p:nvSpPr>
          <p:cNvPr id="8" name="Title 1"/>
          <p:cNvSpPr>
            <a:spLocks noGrp="1"/>
          </p:cNvSpPr>
          <p:nvPr>
            <p:ph type="title"/>
          </p:nvPr>
        </p:nvSpPr>
        <p:spPr/>
        <p:txBody>
          <a:bodyPr/>
          <a:lstStyle/>
          <a:p>
            <a:r>
              <a:rPr lang="en-US" dirty="0"/>
              <a:t>Test Settings and Tools</a:t>
            </a:r>
          </a:p>
        </p:txBody>
      </p:sp>
      <p:sp>
        <p:nvSpPr>
          <p:cNvPr id="2" name="Rectangle 1"/>
          <p:cNvSpPr/>
          <p:nvPr/>
        </p:nvSpPr>
        <p:spPr>
          <a:xfrm>
            <a:off x="4433006" y="4010890"/>
            <a:ext cx="3274080" cy="128550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3">
            <a:extLst>
              <a:ext uri="{FF2B5EF4-FFF2-40B4-BE49-F238E27FC236}">
                <a16:creationId xmlns:a16="http://schemas.microsoft.com/office/drawing/2014/main" id="{D9E00AE2-9D74-4CCF-82F1-7E218B10E1CD}"/>
              </a:ext>
            </a:extLst>
          </p:cNvPr>
          <p:cNvSpPr>
            <a:spLocks noGrp="1"/>
          </p:cNvSpPr>
          <p:nvPr>
            <p:ph type="sldNum" sz="quarter" idx="10"/>
          </p:nvPr>
        </p:nvSpPr>
        <p:spPr>
          <a:xfrm>
            <a:off x="11309267" y="6444777"/>
            <a:ext cx="706657" cy="27882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spTree>
    <p:extLst>
      <p:ext uri="{BB962C8B-B14F-4D97-AF65-F5344CB8AC3E}">
        <p14:creationId xmlns:p14="http://schemas.microsoft.com/office/powerpoint/2010/main" val="10397535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E411EE4-671A-47B7-8993-20BADE4843BF}"/>
              </a:ext>
            </a:extLst>
          </p:cNvPr>
          <p:cNvSpPr>
            <a:spLocks noGrp="1"/>
          </p:cNvSpPr>
          <p:nvPr>
            <p:ph type="title"/>
          </p:nvPr>
        </p:nvSpPr>
        <p:spPr>
          <a:xfrm>
            <a:off x="429768" y="64008"/>
            <a:ext cx="11018520" cy="521208"/>
          </a:xfrm>
        </p:spPr>
        <p:txBody>
          <a:bodyPr>
            <a:normAutofit/>
          </a:bodyPr>
          <a:lstStyle/>
          <a:p>
            <a:r>
              <a:rPr lang="en-US" dirty="0"/>
              <a:t>Logging in to TIDE</a:t>
            </a:r>
          </a:p>
        </p:txBody>
      </p:sp>
      <p:sp>
        <p:nvSpPr>
          <p:cNvPr id="8" name="Slide Number Placeholder 3">
            <a:extLst>
              <a:ext uri="{FF2B5EF4-FFF2-40B4-BE49-F238E27FC236}">
                <a16:creationId xmlns:a16="http://schemas.microsoft.com/office/drawing/2014/main" id="{48FE68EE-CACF-4BA8-AC11-E98B71507655}"/>
              </a:ext>
            </a:extLst>
          </p:cNvPr>
          <p:cNvSpPr>
            <a:spLocks noGrp="1"/>
          </p:cNvSpPr>
          <p:nvPr>
            <p:ph type="sldNum" sz="quarter" idx="10"/>
          </p:nvPr>
        </p:nvSpPr>
        <p:spPr>
          <a:xfrm>
            <a:off x="11309267" y="6444777"/>
            <a:ext cx="706657" cy="27882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grpSp>
        <p:nvGrpSpPr>
          <p:cNvPr id="4" name="Group 3">
            <a:extLst>
              <a:ext uri="{FF2B5EF4-FFF2-40B4-BE49-F238E27FC236}">
                <a16:creationId xmlns:a16="http://schemas.microsoft.com/office/drawing/2014/main" id="{A2FC7F26-ACA4-4A87-B0C1-94E60AF271B0}"/>
              </a:ext>
            </a:extLst>
          </p:cNvPr>
          <p:cNvGrpSpPr/>
          <p:nvPr/>
        </p:nvGrpSpPr>
        <p:grpSpPr>
          <a:xfrm>
            <a:off x="3332278" y="1155360"/>
            <a:ext cx="4580868" cy="4547279"/>
            <a:chOff x="3332278" y="1155360"/>
            <a:chExt cx="4580868" cy="4547279"/>
          </a:xfrm>
        </p:grpSpPr>
        <p:pic>
          <p:nvPicPr>
            <p:cNvPr id="2" name="Picture 1">
              <a:extLst>
                <a:ext uri="{FF2B5EF4-FFF2-40B4-BE49-F238E27FC236}">
                  <a16:creationId xmlns:a16="http://schemas.microsoft.com/office/drawing/2014/main" id="{3F83383D-1246-4D58-B73C-B8D6943411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4910" y="1155360"/>
              <a:ext cx="3948236" cy="4547279"/>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9" name="Down Arrow 9">
              <a:extLst>
                <a:ext uri="{FF2B5EF4-FFF2-40B4-BE49-F238E27FC236}">
                  <a16:creationId xmlns:a16="http://schemas.microsoft.com/office/drawing/2014/main" id="{5C9C84C0-33D8-43D9-8BF0-BAAD36A9681F}"/>
                </a:ext>
              </a:extLst>
            </p:cNvPr>
            <p:cNvSpPr>
              <a:spLocks noChangeAspect="1"/>
            </p:cNvSpPr>
            <p:nvPr/>
          </p:nvSpPr>
          <p:spPr>
            <a:xfrm rot="16200000">
              <a:off x="3501254" y="2999417"/>
              <a:ext cx="521209" cy="859162"/>
            </a:xfrm>
            <a:prstGeom prst="downArrow">
              <a:avLst>
                <a:gd name="adj1" fmla="val 40337"/>
                <a:gd name="adj2" fmla="val 6871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2527413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20B642C-1340-442F-BE36-F7FA3C02582D}"/>
              </a:ext>
            </a:extLst>
          </p:cNvPr>
          <p:cNvPicPr>
            <a:picLocks noChangeAspect="1"/>
          </p:cNvPicPr>
          <p:nvPr/>
        </p:nvPicPr>
        <p:blipFill>
          <a:blip r:embed="rId3"/>
          <a:stretch>
            <a:fillRect/>
          </a:stretch>
        </p:blipFill>
        <p:spPr>
          <a:xfrm>
            <a:off x="143252" y="1116706"/>
            <a:ext cx="3400425" cy="4962525"/>
          </a:xfrm>
          <a:prstGeom prst="rect">
            <a:avLst/>
          </a:prstGeom>
          <a:ln>
            <a:solidFill>
              <a:schemeClr val="tx1">
                <a:lumMod val="75000"/>
              </a:schemeClr>
            </a:solidFill>
          </a:ln>
          <a:effectLst>
            <a:outerShdw blurRad="50800" dist="38100" dir="2700000" algn="tl" rotWithShape="0">
              <a:prstClr val="black">
                <a:alpha val="40000"/>
              </a:prstClr>
            </a:outerShdw>
          </a:effectLst>
        </p:spPr>
      </p:pic>
      <p:sp>
        <p:nvSpPr>
          <p:cNvPr id="8" name="Title 1"/>
          <p:cNvSpPr>
            <a:spLocks noGrp="1"/>
          </p:cNvSpPr>
          <p:nvPr>
            <p:ph type="title"/>
          </p:nvPr>
        </p:nvSpPr>
        <p:spPr/>
        <p:txBody>
          <a:bodyPr>
            <a:normAutofit/>
          </a:bodyPr>
          <a:lstStyle/>
          <a:p>
            <a:r>
              <a:rPr lang="en-US" dirty="0"/>
              <a:t>View/Edit/Export Test Settings and Tools</a:t>
            </a:r>
          </a:p>
        </p:txBody>
      </p:sp>
      <p:sp>
        <p:nvSpPr>
          <p:cNvPr id="15" name="Rectangle 14">
            <a:extLst>
              <a:ext uri="{FF2B5EF4-FFF2-40B4-BE49-F238E27FC236}">
                <a16:creationId xmlns:a16="http://schemas.microsoft.com/office/drawing/2014/main" id="{D1B10A26-9B26-4EF5-9E45-9AFA5F2EF585}"/>
              </a:ext>
            </a:extLst>
          </p:cNvPr>
          <p:cNvSpPr/>
          <p:nvPr/>
        </p:nvSpPr>
        <p:spPr>
          <a:xfrm>
            <a:off x="143252" y="4635123"/>
            <a:ext cx="3400425" cy="43387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Slide Number Placeholder 3">
            <a:extLst>
              <a:ext uri="{FF2B5EF4-FFF2-40B4-BE49-F238E27FC236}">
                <a16:creationId xmlns:a16="http://schemas.microsoft.com/office/drawing/2014/main" id="{D97C39AC-0266-418A-8FA1-11DA5C2BB79F}"/>
              </a:ext>
            </a:extLst>
          </p:cNvPr>
          <p:cNvSpPr>
            <a:spLocks noGrp="1"/>
          </p:cNvSpPr>
          <p:nvPr>
            <p:ph type="sldNum" sz="quarter" idx="10"/>
          </p:nvPr>
        </p:nvSpPr>
        <p:spPr>
          <a:xfrm>
            <a:off x="11309267" y="6444777"/>
            <a:ext cx="706657" cy="27882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pic>
        <p:nvPicPr>
          <p:cNvPr id="4" name="Picture 3">
            <a:extLst>
              <a:ext uri="{FF2B5EF4-FFF2-40B4-BE49-F238E27FC236}">
                <a16:creationId xmlns:a16="http://schemas.microsoft.com/office/drawing/2014/main" id="{154F9BDA-F845-475B-BEB9-1E8E493E0ABA}"/>
              </a:ext>
            </a:extLst>
          </p:cNvPr>
          <p:cNvPicPr>
            <a:picLocks noChangeAspect="1"/>
          </p:cNvPicPr>
          <p:nvPr/>
        </p:nvPicPr>
        <p:blipFill>
          <a:blip r:embed="rId4"/>
          <a:stretch>
            <a:fillRect/>
          </a:stretch>
        </p:blipFill>
        <p:spPr>
          <a:xfrm>
            <a:off x="3791454" y="2035288"/>
            <a:ext cx="8082750" cy="2787423"/>
          </a:xfrm>
          <a:prstGeom prst="rect">
            <a:avLst/>
          </a:prstGeom>
          <a:ln>
            <a:solidFill>
              <a:schemeClr val="tx1">
                <a:lumMod val="75000"/>
              </a:schemeClr>
            </a:solidFill>
          </a:ln>
          <a:effectLst>
            <a:outerShdw blurRad="50800" dist="38100" dir="2700000" algn="tl" rotWithShape="0">
              <a:prstClr val="black">
                <a:alpha val="40000"/>
              </a:prstClr>
            </a:outerShdw>
          </a:effectLst>
        </p:spPr>
      </p:pic>
      <p:sp>
        <p:nvSpPr>
          <p:cNvPr id="14" name="Down Arrow 9">
            <a:extLst>
              <a:ext uri="{FF2B5EF4-FFF2-40B4-BE49-F238E27FC236}">
                <a16:creationId xmlns:a16="http://schemas.microsoft.com/office/drawing/2014/main" id="{E6ACF027-B4BD-43DE-B50D-8609BBD1A134}"/>
              </a:ext>
            </a:extLst>
          </p:cNvPr>
          <p:cNvSpPr>
            <a:spLocks noChangeAspect="1"/>
          </p:cNvSpPr>
          <p:nvPr/>
        </p:nvSpPr>
        <p:spPr>
          <a:xfrm rot="16200000">
            <a:off x="7110556" y="4223578"/>
            <a:ext cx="387707" cy="639097"/>
          </a:xfrm>
          <a:prstGeom prst="downArrow">
            <a:avLst>
              <a:gd name="adj1" fmla="val 40337"/>
              <a:gd name="adj2" fmla="val 6871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72979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4B4A121-0DDE-4E29-8697-7DF618936EBD}"/>
              </a:ext>
            </a:extLst>
          </p:cNvPr>
          <p:cNvPicPr>
            <a:picLocks noChangeAspect="1"/>
          </p:cNvPicPr>
          <p:nvPr/>
        </p:nvPicPr>
        <p:blipFill>
          <a:blip r:embed="rId3"/>
          <a:stretch>
            <a:fillRect/>
          </a:stretch>
        </p:blipFill>
        <p:spPr>
          <a:xfrm>
            <a:off x="1685762" y="940184"/>
            <a:ext cx="9059428" cy="4950085"/>
          </a:xfrm>
          <a:prstGeom prst="rect">
            <a:avLst/>
          </a:prstGeom>
          <a:ln>
            <a:solidFill>
              <a:schemeClr val="bg1">
                <a:lumMod val="75000"/>
              </a:schemeClr>
            </a:solidFill>
          </a:ln>
          <a:effectLst>
            <a:outerShdw blurRad="50800" dist="38100" dir="2700000" algn="tl" rotWithShape="0">
              <a:prstClr val="black">
                <a:alpha val="40000"/>
              </a:prstClr>
            </a:outerShdw>
          </a:effectLst>
        </p:spPr>
      </p:pic>
      <p:sp>
        <p:nvSpPr>
          <p:cNvPr id="8" name="Title 1"/>
          <p:cNvSpPr>
            <a:spLocks noGrp="1"/>
          </p:cNvSpPr>
          <p:nvPr>
            <p:ph type="title"/>
          </p:nvPr>
        </p:nvSpPr>
        <p:spPr/>
        <p:txBody>
          <a:bodyPr>
            <a:normAutofit/>
          </a:bodyPr>
          <a:lstStyle/>
          <a:p>
            <a:r>
              <a:rPr lang="en-US" dirty="0"/>
              <a:t>View/Edit/Export Test Settings and Tools Results</a:t>
            </a:r>
          </a:p>
        </p:txBody>
      </p:sp>
      <p:sp>
        <p:nvSpPr>
          <p:cNvPr id="12" name="Slide Number Placeholder 3">
            <a:extLst>
              <a:ext uri="{FF2B5EF4-FFF2-40B4-BE49-F238E27FC236}">
                <a16:creationId xmlns:a16="http://schemas.microsoft.com/office/drawing/2014/main" id="{0AE0D7BE-2501-487E-94D2-27EE0420509F}"/>
              </a:ext>
            </a:extLst>
          </p:cNvPr>
          <p:cNvSpPr>
            <a:spLocks noGrp="1"/>
          </p:cNvSpPr>
          <p:nvPr>
            <p:ph type="sldNum" sz="quarter" idx="10"/>
          </p:nvPr>
        </p:nvSpPr>
        <p:spPr>
          <a:xfrm>
            <a:off x="11309267" y="6444777"/>
            <a:ext cx="706657" cy="27882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grpSp>
        <p:nvGrpSpPr>
          <p:cNvPr id="3" name="Group 2">
            <a:extLst>
              <a:ext uri="{FF2B5EF4-FFF2-40B4-BE49-F238E27FC236}">
                <a16:creationId xmlns:a16="http://schemas.microsoft.com/office/drawing/2014/main" id="{26097D54-8BAA-43D5-B65C-79924DDA6AD3}"/>
              </a:ext>
            </a:extLst>
          </p:cNvPr>
          <p:cNvGrpSpPr/>
          <p:nvPr/>
        </p:nvGrpSpPr>
        <p:grpSpPr>
          <a:xfrm>
            <a:off x="1213179" y="1277968"/>
            <a:ext cx="10096087" cy="2973402"/>
            <a:chOff x="1213179" y="1277968"/>
            <a:chExt cx="10096087" cy="2973402"/>
          </a:xfrm>
        </p:grpSpPr>
        <p:sp>
          <p:nvSpPr>
            <p:cNvPr id="13" name="Down Arrow 9">
              <a:extLst>
                <a:ext uri="{FF2B5EF4-FFF2-40B4-BE49-F238E27FC236}">
                  <a16:creationId xmlns:a16="http://schemas.microsoft.com/office/drawing/2014/main" id="{5DA62DA5-EC37-400D-9087-505219E3E96C}"/>
                </a:ext>
              </a:extLst>
            </p:cNvPr>
            <p:cNvSpPr>
              <a:spLocks noChangeAspect="1"/>
            </p:cNvSpPr>
            <p:nvPr/>
          </p:nvSpPr>
          <p:spPr>
            <a:xfrm rot="16200000">
              <a:off x="1306125" y="1185022"/>
              <a:ext cx="286692" cy="472583"/>
            </a:xfrm>
            <a:prstGeom prst="downArrow">
              <a:avLst>
                <a:gd name="adj1" fmla="val 40337"/>
                <a:gd name="adj2" fmla="val 6871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Down Arrow 9">
              <a:extLst>
                <a:ext uri="{FF2B5EF4-FFF2-40B4-BE49-F238E27FC236}">
                  <a16:creationId xmlns:a16="http://schemas.microsoft.com/office/drawing/2014/main" id="{CC82DD25-F9E7-424B-AF3D-AB39F181BBAF}"/>
                </a:ext>
              </a:extLst>
            </p:cNvPr>
            <p:cNvSpPr>
              <a:spLocks noChangeAspect="1"/>
            </p:cNvSpPr>
            <p:nvPr/>
          </p:nvSpPr>
          <p:spPr>
            <a:xfrm rot="5400000">
              <a:off x="10885881" y="3827984"/>
              <a:ext cx="374188" cy="472583"/>
            </a:xfrm>
            <a:prstGeom prst="downArrow">
              <a:avLst>
                <a:gd name="adj1" fmla="val 40337"/>
                <a:gd name="adj2" fmla="val 6871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7258952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C23CD2E-FE30-46C4-8B68-DEA2C42BB014}"/>
              </a:ext>
            </a:extLst>
          </p:cNvPr>
          <p:cNvPicPr>
            <a:picLocks noChangeAspect="1"/>
          </p:cNvPicPr>
          <p:nvPr/>
        </p:nvPicPr>
        <p:blipFill>
          <a:blip r:embed="rId3"/>
          <a:stretch>
            <a:fillRect/>
          </a:stretch>
        </p:blipFill>
        <p:spPr>
          <a:xfrm>
            <a:off x="1685762" y="940184"/>
            <a:ext cx="9059428" cy="4950085"/>
          </a:xfrm>
          <a:prstGeom prst="rect">
            <a:avLst/>
          </a:prstGeom>
          <a:ln>
            <a:solidFill>
              <a:schemeClr val="bg1">
                <a:lumMod val="75000"/>
              </a:schemeClr>
            </a:solidFill>
          </a:ln>
          <a:effectLst>
            <a:outerShdw blurRad="50800" dist="38100" dir="2700000" algn="tl" rotWithShape="0">
              <a:prstClr val="black">
                <a:alpha val="40000"/>
              </a:prstClr>
            </a:outerShdw>
          </a:effectLst>
        </p:spPr>
      </p:pic>
      <p:sp>
        <p:nvSpPr>
          <p:cNvPr id="8" name="Title 1"/>
          <p:cNvSpPr>
            <a:spLocks noGrp="1"/>
          </p:cNvSpPr>
          <p:nvPr>
            <p:ph type="title"/>
          </p:nvPr>
        </p:nvSpPr>
        <p:spPr/>
        <p:txBody>
          <a:bodyPr/>
          <a:lstStyle/>
          <a:p>
            <a:r>
              <a:rPr lang="en-US" dirty="0"/>
              <a:t>View/Edit/Export Test Settings and Tools Results, continued</a:t>
            </a:r>
          </a:p>
        </p:txBody>
      </p:sp>
      <p:sp>
        <p:nvSpPr>
          <p:cNvPr id="14" name="Slide Number Placeholder 3">
            <a:extLst>
              <a:ext uri="{FF2B5EF4-FFF2-40B4-BE49-F238E27FC236}">
                <a16:creationId xmlns:a16="http://schemas.microsoft.com/office/drawing/2014/main" id="{41944D58-2C8F-4E7C-922B-EF4895142C06}"/>
              </a:ext>
            </a:extLst>
          </p:cNvPr>
          <p:cNvSpPr>
            <a:spLocks noGrp="1"/>
          </p:cNvSpPr>
          <p:nvPr>
            <p:ph type="sldNum" sz="quarter" idx="10"/>
          </p:nvPr>
        </p:nvSpPr>
        <p:spPr/>
        <p:txBody>
          <a:bodyPr/>
          <a:lstStyle/>
          <a:p>
            <a:pPr lvl="0"/>
            <a:fld id="{F3477EC8-074D-41C4-94AE-E9EA7CEEA348}" type="slidenum">
              <a:rPr lang="en-US" noProof="0" smtClean="0"/>
              <a:pPr lvl="0"/>
              <a:t>42</a:t>
            </a:fld>
            <a:endParaRPr lang="en-US" noProof="0" dirty="0"/>
          </a:p>
        </p:txBody>
      </p:sp>
      <p:grpSp>
        <p:nvGrpSpPr>
          <p:cNvPr id="3" name="Group 2">
            <a:extLst>
              <a:ext uri="{FF2B5EF4-FFF2-40B4-BE49-F238E27FC236}">
                <a16:creationId xmlns:a16="http://schemas.microsoft.com/office/drawing/2014/main" id="{A27A232F-6366-44A9-A0A5-C70D15C67E47}"/>
              </a:ext>
            </a:extLst>
          </p:cNvPr>
          <p:cNvGrpSpPr/>
          <p:nvPr/>
        </p:nvGrpSpPr>
        <p:grpSpPr>
          <a:xfrm>
            <a:off x="1713718" y="1670533"/>
            <a:ext cx="3518544" cy="376150"/>
            <a:chOff x="2059329" y="1896164"/>
            <a:chExt cx="3518544" cy="376150"/>
          </a:xfrm>
        </p:grpSpPr>
        <p:sp>
          <p:nvSpPr>
            <p:cNvPr id="6" name="Rectangle 5"/>
            <p:cNvSpPr/>
            <p:nvPr/>
          </p:nvSpPr>
          <p:spPr>
            <a:xfrm>
              <a:off x="2059329" y="1896164"/>
              <a:ext cx="1388721" cy="37615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Down Arrow 9">
              <a:extLst>
                <a:ext uri="{FF2B5EF4-FFF2-40B4-BE49-F238E27FC236}">
                  <a16:creationId xmlns:a16="http://schemas.microsoft.com/office/drawing/2014/main" id="{776B1E32-7412-464A-BB07-7B326F06E86E}"/>
                </a:ext>
              </a:extLst>
            </p:cNvPr>
            <p:cNvSpPr>
              <a:spLocks noChangeAspect="1"/>
            </p:cNvSpPr>
            <p:nvPr/>
          </p:nvSpPr>
          <p:spPr>
            <a:xfrm rot="5400000">
              <a:off x="5198236" y="1854576"/>
              <a:ext cx="286692" cy="472583"/>
            </a:xfrm>
            <a:prstGeom prst="downArrow">
              <a:avLst>
                <a:gd name="adj1" fmla="val 40337"/>
                <a:gd name="adj2" fmla="val 6871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8938637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2FABA12-5895-4C56-8518-D8D3C5D18EE0}"/>
              </a:ext>
            </a:extLst>
          </p:cNvPr>
          <p:cNvPicPr>
            <a:picLocks noChangeAspect="1"/>
          </p:cNvPicPr>
          <p:nvPr/>
        </p:nvPicPr>
        <p:blipFill>
          <a:blip r:embed="rId3"/>
          <a:stretch>
            <a:fillRect/>
          </a:stretch>
        </p:blipFill>
        <p:spPr>
          <a:xfrm>
            <a:off x="143252" y="1116706"/>
            <a:ext cx="3400425" cy="4962525"/>
          </a:xfrm>
          <a:prstGeom prst="rect">
            <a:avLst/>
          </a:prstGeom>
          <a:ln>
            <a:solidFill>
              <a:schemeClr val="tx1">
                <a:lumMod val="75000"/>
              </a:schemeClr>
            </a:solidFill>
          </a:ln>
          <a:effectLst>
            <a:outerShdw blurRad="50800" dist="38100" dir="2700000" algn="tl" rotWithShape="0">
              <a:prstClr val="black">
                <a:alpha val="40000"/>
              </a:prstClr>
            </a:outerShdw>
          </a:effectLst>
        </p:spPr>
      </p:pic>
      <p:sp>
        <p:nvSpPr>
          <p:cNvPr id="8" name="Title 1"/>
          <p:cNvSpPr>
            <a:spLocks noGrp="1"/>
          </p:cNvSpPr>
          <p:nvPr>
            <p:ph type="title"/>
          </p:nvPr>
        </p:nvSpPr>
        <p:spPr/>
        <p:txBody>
          <a:bodyPr/>
          <a:lstStyle/>
          <a:p>
            <a:r>
              <a:rPr lang="en-US" dirty="0"/>
              <a:t>Upload Test Settings and Tools</a:t>
            </a:r>
          </a:p>
        </p:txBody>
      </p:sp>
      <p:sp>
        <p:nvSpPr>
          <p:cNvPr id="15" name="Slide Number Placeholder 3">
            <a:extLst>
              <a:ext uri="{FF2B5EF4-FFF2-40B4-BE49-F238E27FC236}">
                <a16:creationId xmlns:a16="http://schemas.microsoft.com/office/drawing/2014/main" id="{C23E1C64-012B-41AF-AB0F-C51C1F4D815D}"/>
              </a:ext>
            </a:extLst>
          </p:cNvPr>
          <p:cNvSpPr>
            <a:spLocks noGrp="1"/>
          </p:cNvSpPr>
          <p:nvPr>
            <p:ph type="sldNum" sz="quarter" idx="10"/>
          </p:nvPr>
        </p:nvSpPr>
        <p:spPr>
          <a:xfrm>
            <a:off x="11309267" y="6444777"/>
            <a:ext cx="706657" cy="27882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sp>
        <p:nvSpPr>
          <p:cNvPr id="18" name="Rectangle 17">
            <a:extLst>
              <a:ext uri="{FF2B5EF4-FFF2-40B4-BE49-F238E27FC236}">
                <a16:creationId xmlns:a16="http://schemas.microsoft.com/office/drawing/2014/main" id="{11BE02B9-4FDD-49F1-96E0-D5C7AABFBA77}"/>
              </a:ext>
            </a:extLst>
          </p:cNvPr>
          <p:cNvSpPr/>
          <p:nvPr/>
        </p:nvSpPr>
        <p:spPr>
          <a:xfrm>
            <a:off x="143252" y="5118265"/>
            <a:ext cx="3400424" cy="27381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a:extLst>
              <a:ext uri="{FF2B5EF4-FFF2-40B4-BE49-F238E27FC236}">
                <a16:creationId xmlns:a16="http://schemas.microsoft.com/office/drawing/2014/main" id="{599F70AF-8381-4DB6-BD2D-93A98CE7DB12}"/>
              </a:ext>
            </a:extLst>
          </p:cNvPr>
          <p:cNvGrpSpPr/>
          <p:nvPr/>
        </p:nvGrpSpPr>
        <p:grpSpPr>
          <a:xfrm>
            <a:off x="3805221" y="1808150"/>
            <a:ext cx="8077746" cy="3186555"/>
            <a:chOff x="3805221" y="1808150"/>
            <a:chExt cx="8077746" cy="3186555"/>
          </a:xfrm>
        </p:grpSpPr>
        <p:pic>
          <p:nvPicPr>
            <p:cNvPr id="5122" name="Picture 2" descr="C:\Users\dcassiday\Downloads\screenshot-styles.airast.org 2016-06-28 12-46-27.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05221" y="1808150"/>
              <a:ext cx="8077746" cy="3186555"/>
            </a:xfrm>
            <a:prstGeom prst="rect">
              <a:avLst/>
            </a:prstGeom>
            <a:ln w="12700">
              <a:solidFill>
                <a:schemeClr val="bg1">
                  <a:lumMod val="75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2" name="Down Arrow 9">
              <a:extLst>
                <a:ext uri="{FF2B5EF4-FFF2-40B4-BE49-F238E27FC236}">
                  <a16:creationId xmlns:a16="http://schemas.microsoft.com/office/drawing/2014/main" id="{6067D731-2EB8-416A-9BCF-A683A61C6FC3}"/>
                </a:ext>
              </a:extLst>
            </p:cNvPr>
            <p:cNvSpPr>
              <a:spLocks noChangeAspect="1"/>
            </p:cNvSpPr>
            <p:nvPr/>
          </p:nvSpPr>
          <p:spPr>
            <a:xfrm rot="5400000">
              <a:off x="7547736" y="2791657"/>
              <a:ext cx="286692" cy="472583"/>
            </a:xfrm>
            <a:prstGeom prst="downArrow">
              <a:avLst>
                <a:gd name="adj1" fmla="val 40337"/>
                <a:gd name="adj2" fmla="val 6871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Down Arrow 9">
              <a:extLst>
                <a:ext uri="{FF2B5EF4-FFF2-40B4-BE49-F238E27FC236}">
                  <a16:creationId xmlns:a16="http://schemas.microsoft.com/office/drawing/2014/main" id="{C522B1EA-CF77-4B0B-8C5A-F3D73D9D7368}"/>
                </a:ext>
              </a:extLst>
            </p:cNvPr>
            <p:cNvSpPr>
              <a:spLocks noChangeAspect="1"/>
            </p:cNvSpPr>
            <p:nvPr/>
          </p:nvSpPr>
          <p:spPr>
            <a:xfrm rot="16200000">
              <a:off x="7037053" y="4531556"/>
              <a:ext cx="286692" cy="472583"/>
            </a:xfrm>
            <a:prstGeom prst="downArrow">
              <a:avLst>
                <a:gd name="adj1" fmla="val 40337"/>
                <a:gd name="adj2" fmla="val 6871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750903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DFA3075-81C1-4189-AE50-743F398FCF13}"/>
              </a:ext>
            </a:extLst>
          </p:cNvPr>
          <p:cNvPicPr>
            <a:picLocks noChangeAspect="1"/>
          </p:cNvPicPr>
          <p:nvPr/>
        </p:nvPicPr>
        <p:blipFill>
          <a:blip r:embed="rId3"/>
          <a:stretch>
            <a:fillRect/>
          </a:stretch>
        </p:blipFill>
        <p:spPr>
          <a:xfrm>
            <a:off x="4119691" y="849117"/>
            <a:ext cx="3952615" cy="5159765"/>
          </a:xfrm>
          <a:prstGeom prst="rect">
            <a:avLst/>
          </a:prstGeom>
          <a:ln>
            <a:solidFill>
              <a:schemeClr val="bg1">
                <a:lumMod val="75000"/>
              </a:schemeClr>
            </a:solidFill>
          </a:ln>
          <a:effectLst>
            <a:outerShdw blurRad="50800" dist="38100" dir="2700000" algn="tl" rotWithShape="0">
              <a:prstClr val="black">
                <a:alpha val="40000"/>
              </a:prstClr>
            </a:outerShdw>
          </a:effectLst>
        </p:spPr>
      </p:pic>
      <p:sp>
        <p:nvSpPr>
          <p:cNvPr id="3" name="Title 2"/>
          <p:cNvSpPr>
            <a:spLocks noGrp="1"/>
          </p:cNvSpPr>
          <p:nvPr>
            <p:ph type="title"/>
          </p:nvPr>
        </p:nvSpPr>
        <p:spPr/>
        <p:txBody>
          <a:bodyPr/>
          <a:lstStyle/>
          <a:p>
            <a:r>
              <a:rPr lang="en-US" dirty="0"/>
              <a:t>Test Status Requests</a:t>
            </a:r>
          </a:p>
        </p:txBody>
      </p:sp>
      <p:sp>
        <p:nvSpPr>
          <p:cNvPr id="10" name="AutoShape 6" descr="filesystem:chrome-extension://bpconcjcammlapcogcnnelfmaeghhagj/temporary/1466702881632screensave.png"/>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8" descr="filesystem:chrome-extension://bpconcjcammlapcogcnnelfmaeghhagj/temporary/1466702881632screensave.png"/>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10" descr="filesystem:chrome-extension://bpconcjcammlapcogcnnelfmaeghhagj/temporary/1466702881632screensave.png"/>
          <p:cNvSpPr>
            <a:spLocks noChangeAspect="1" noChangeArrowheads="1"/>
          </p:cNvSpPr>
          <p:nvPr/>
        </p:nvSpPr>
        <p:spPr bwMode="auto">
          <a:xfrm>
            <a:off x="901699" y="10322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AutoShape 12" descr="filesystem:chrome-extension://bpconcjcammlapcogcnnelfmaeghhagj/temporary/1466702881632screensave.png"/>
          <p:cNvSpPr>
            <a:spLocks noChangeAspect="1" noChangeArrowheads="1"/>
          </p:cNvSpPr>
          <p:nvPr/>
        </p:nvSpPr>
        <p:spPr bwMode="auto">
          <a:xfrm>
            <a:off x="2136775" y="3127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AutoShape 14" descr="filesystem:chrome-extension://bpconcjcammlapcogcnnelfmaeghhagj/temporary/1466702881632screensave.png"/>
          <p:cNvSpPr>
            <a:spLocks noChangeAspect="1" noChangeArrowheads="1"/>
          </p:cNvSpPr>
          <p:nvPr/>
        </p:nvSpPr>
        <p:spPr bwMode="auto">
          <a:xfrm>
            <a:off x="2289175" y="4651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Rectangle 20">
            <a:extLst>
              <a:ext uri="{FF2B5EF4-FFF2-40B4-BE49-F238E27FC236}">
                <a16:creationId xmlns:a16="http://schemas.microsoft.com/office/drawing/2014/main" id="{B6BF035B-574E-4D43-8B52-47A0CBC90988}"/>
              </a:ext>
            </a:extLst>
          </p:cNvPr>
          <p:cNvSpPr/>
          <p:nvPr/>
        </p:nvSpPr>
        <p:spPr>
          <a:xfrm>
            <a:off x="4119691" y="4195383"/>
            <a:ext cx="3952615" cy="157602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lide Number Placeholder 3">
            <a:extLst>
              <a:ext uri="{FF2B5EF4-FFF2-40B4-BE49-F238E27FC236}">
                <a16:creationId xmlns:a16="http://schemas.microsoft.com/office/drawing/2014/main" id="{DAC626D2-D360-4A47-9BD6-308F754E37DD}"/>
              </a:ext>
            </a:extLst>
          </p:cNvPr>
          <p:cNvSpPr>
            <a:spLocks noGrp="1"/>
          </p:cNvSpPr>
          <p:nvPr>
            <p:ph type="sldNum" sz="quarter" idx="10"/>
          </p:nvPr>
        </p:nvSpPr>
        <p:spPr>
          <a:xfrm>
            <a:off x="11309267" y="6444777"/>
            <a:ext cx="706657" cy="27882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spTree>
    <p:extLst>
      <p:ext uri="{BB962C8B-B14F-4D97-AF65-F5344CB8AC3E}">
        <p14:creationId xmlns:p14="http://schemas.microsoft.com/office/powerpoint/2010/main" val="119405629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0FC2CD8-FE73-4554-88DC-3C24E845625B}"/>
              </a:ext>
            </a:extLst>
          </p:cNvPr>
          <p:cNvPicPr>
            <a:picLocks noChangeAspect="1"/>
          </p:cNvPicPr>
          <p:nvPr/>
        </p:nvPicPr>
        <p:blipFill>
          <a:blip r:embed="rId3"/>
          <a:stretch>
            <a:fillRect/>
          </a:stretch>
        </p:blipFill>
        <p:spPr>
          <a:xfrm>
            <a:off x="4544652" y="1285926"/>
            <a:ext cx="7119170" cy="3966623"/>
          </a:xfrm>
          <a:prstGeom prst="rect">
            <a:avLst/>
          </a:prstGeom>
          <a:ln>
            <a:solidFill>
              <a:schemeClr val="bg1">
                <a:lumMod val="75000"/>
              </a:schemeClr>
            </a:solidFill>
          </a:ln>
          <a:effectLst>
            <a:outerShdw blurRad="50800" dist="38100" dir="2700000" algn="tl" rotWithShape="0">
              <a:prstClr val="black">
                <a:alpha val="40000"/>
              </a:prstClr>
            </a:outerShdw>
          </a:effectLst>
        </p:spPr>
      </p:pic>
      <p:pic>
        <p:nvPicPr>
          <p:cNvPr id="13" name="Picture 12">
            <a:extLst>
              <a:ext uri="{FF2B5EF4-FFF2-40B4-BE49-F238E27FC236}">
                <a16:creationId xmlns:a16="http://schemas.microsoft.com/office/drawing/2014/main" id="{0EFD5FE9-194E-4E41-BBF2-41DAFEF81177}"/>
              </a:ext>
            </a:extLst>
          </p:cNvPr>
          <p:cNvPicPr>
            <a:picLocks noChangeAspect="1"/>
          </p:cNvPicPr>
          <p:nvPr/>
        </p:nvPicPr>
        <p:blipFill>
          <a:blip r:embed="rId4"/>
          <a:stretch>
            <a:fillRect/>
          </a:stretch>
        </p:blipFill>
        <p:spPr>
          <a:xfrm>
            <a:off x="135150" y="849117"/>
            <a:ext cx="3952615" cy="5159765"/>
          </a:xfrm>
          <a:prstGeom prst="rect">
            <a:avLst/>
          </a:prstGeom>
          <a:ln>
            <a:solidFill>
              <a:schemeClr val="bg1">
                <a:lumMod val="75000"/>
              </a:schemeClr>
            </a:solidFill>
          </a:ln>
          <a:effectLst>
            <a:outerShdw blurRad="50800" dist="38100" dir="2700000" algn="tl" rotWithShape="0">
              <a:prstClr val="black">
                <a:alpha val="40000"/>
              </a:prstClr>
            </a:outerShdw>
          </a:effectLst>
        </p:spPr>
      </p:pic>
      <p:sp>
        <p:nvSpPr>
          <p:cNvPr id="3" name="Title 2"/>
          <p:cNvSpPr>
            <a:spLocks noGrp="1"/>
          </p:cNvSpPr>
          <p:nvPr>
            <p:ph type="title"/>
          </p:nvPr>
        </p:nvSpPr>
        <p:spPr/>
        <p:txBody>
          <a:bodyPr/>
          <a:lstStyle/>
          <a:p>
            <a:r>
              <a:rPr lang="en-US" dirty="0"/>
              <a:t>Create Test Status Requests</a:t>
            </a:r>
          </a:p>
        </p:txBody>
      </p:sp>
      <p:sp>
        <p:nvSpPr>
          <p:cNvPr id="6" name="Rectangle 5">
            <a:extLst>
              <a:ext uri="{FF2B5EF4-FFF2-40B4-BE49-F238E27FC236}">
                <a16:creationId xmlns:a16="http://schemas.microsoft.com/office/drawing/2014/main" id="{626F5030-0745-4C5F-9E75-1A9929CAB91B}"/>
              </a:ext>
            </a:extLst>
          </p:cNvPr>
          <p:cNvSpPr/>
          <p:nvPr/>
        </p:nvSpPr>
        <p:spPr>
          <a:xfrm>
            <a:off x="135150" y="4667002"/>
            <a:ext cx="3952615" cy="29688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lide Number Placeholder 3">
            <a:extLst>
              <a:ext uri="{FF2B5EF4-FFF2-40B4-BE49-F238E27FC236}">
                <a16:creationId xmlns:a16="http://schemas.microsoft.com/office/drawing/2014/main" id="{E8A7E7BF-8D70-4EDA-A979-3A2B564D5E8E}"/>
              </a:ext>
            </a:extLst>
          </p:cNvPr>
          <p:cNvSpPr>
            <a:spLocks noGrp="1"/>
          </p:cNvSpPr>
          <p:nvPr>
            <p:ph type="sldNum" sz="quarter" idx="10"/>
          </p:nvPr>
        </p:nvSpPr>
        <p:spPr>
          <a:xfrm>
            <a:off x="11309267" y="6444777"/>
            <a:ext cx="706657" cy="27882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grpSp>
        <p:nvGrpSpPr>
          <p:cNvPr id="4" name="Group 3">
            <a:extLst>
              <a:ext uri="{FF2B5EF4-FFF2-40B4-BE49-F238E27FC236}">
                <a16:creationId xmlns:a16="http://schemas.microsoft.com/office/drawing/2014/main" id="{E1AA46D2-8ADC-4441-AD45-F15AE1AB845F}"/>
              </a:ext>
            </a:extLst>
          </p:cNvPr>
          <p:cNvGrpSpPr/>
          <p:nvPr/>
        </p:nvGrpSpPr>
        <p:grpSpPr>
          <a:xfrm>
            <a:off x="5449496" y="2977754"/>
            <a:ext cx="4285053" cy="722063"/>
            <a:chOff x="5068497" y="2968229"/>
            <a:chExt cx="3838084" cy="722063"/>
          </a:xfrm>
        </p:grpSpPr>
        <p:sp>
          <p:nvSpPr>
            <p:cNvPr id="14" name="Down Arrow 9">
              <a:extLst>
                <a:ext uri="{FF2B5EF4-FFF2-40B4-BE49-F238E27FC236}">
                  <a16:creationId xmlns:a16="http://schemas.microsoft.com/office/drawing/2014/main" id="{4202F869-610C-4244-A933-3BB04FBF1AE9}"/>
                </a:ext>
              </a:extLst>
            </p:cNvPr>
            <p:cNvSpPr>
              <a:spLocks noChangeAspect="1"/>
            </p:cNvSpPr>
            <p:nvPr/>
          </p:nvSpPr>
          <p:spPr>
            <a:xfrm rot="5400000">
              <a:off x="5161443" y="3310654"/>
              <a:ext cx="286692" cy="472583"/>
            </a:xfrm>
            <a:prstGeom prst="downArrow">
              <a:avLst>
                <a:gd name="adj1" fmla="val 40337"/>
                <a:gd name="adj2" fmla="val 6871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Down Arrow 9">
              <a:extLst>
                <a:ext uri="{FF2B5EF4-FFF2-40B4-BE49-F238E27FC236}">
                  <a16:creationId xmlns:a16="http://schemas.microsoft.com/office/drawing/2014/main" id="{E002F16E-B94E-4CB3-A4E4-EF6C77A54848}"/>
                </a:ext>
              </a:extLst>
            </p:cNvPr>
            <p:cNvSpPr>
              <a:spLocks noChangeAspect="1"/>
            </p:cNvSpPr>
            <p:nvPr/>
          </p:nvSpPr>
          <p:spPr>
            <a:xfrm rot="5400000">
              <a:off x="8526944" y="2875283"/>
              <a:ext cx="286692" cy="472583"/>
            </a:xfrm>
            <a:prstGeom prst="downArrow">
              <a:avLst>
                <a:gd name="adj1" fmla="val 40337"/>
                <a:gd name="adj2" fmla="val 6871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70658355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Status of Appeals</a:t>
            </a:r>
          </a:p>
        </p:txBody>
      </p:sp>
      <p:graphicFrame>
        <p:nvGraphicFramePr>
          <p:cNvPr id="4" name="Table 3"/>
          <p:cNvGraphicFramePr>
            <a:graphicFrameLocks noGrp="1"/>
          </p:cNvGraphicFramePr>
          <p:nvPr>
            <p:extLst>
              <p:ext uri="{D42A27DB-BD31-4B8C-83A1-F6EECF244321}">
                <p14:modId xmlns:p14="http://schemas.microsoft.com/office/powerpoint/2010/main" val="2717919386"/>
              </p:ext>
            </p:extLst>
          </p:nvPr>
        </p:nvGraphicFramePr>
        <p:xfrm>
          <a:off x="1200150" y="965201"/>
          <a:ext cx="9791700" cy="4927600"/>
        </p:xfrm>
        <a:graphic>
          <a:graphicData uri="http://schemas.openxmlformats.org/drawingml/2006/table">
            <a:tbl>
              <a:tblPr firstRow="1" bandRow="1">
                <a:tableStyleId>{5C22544A-7EE6-4342-B048-85BDC9FD1C3A}</a:tableStyleId>
              </a:tblPr>
              <a:tblGrid>
                <a:gridCol w="2876550">
                  <a:extLst>
                    <a:ext uri="{9D8B030D-6E8A-4147-A177-3AD203B41FA5}">
                      <a16:colId xmlns:a16="http://schemas.microsoft.com/office/drawing/2014/main" val="20000"/>
                    </a:ext>
                  </a:extLst>
                </a:gridCol>
                <a:gridCol w="6915150">
                  <a:extLst>
                    <a:ext uri="{9D8B030D-6E8A-4147-A177-3AD203B41FA5}">
                      <a16:colId xmlns:a16="http://schemas.microsoft.com/office/drawing/2014/main" val="20001"/>
                    </a:ext>
                  </a:extLst>
                </a:gridCol>
              </a:tblGrid>
              <a:tr h="397540">
                <a:tc>
                  <a:txBody>
                    <a:bodyPr/>
                    <a:lstStyle/>
                    <a:p>
                      <a:pPr marL="73025" marR="73025">
                        <a:spcBef>
                          <a:spcPts val="400"/>
                        </a:spcBef>
                        <a:spcAft>
                          <a:spcPts val="400"/>
                        </a:spcAft>
                      </a:pPr>
                      <a:r>
                        <a:rPr lang="en-US" sz="1400" dirty="0">
                          <a:effectLst/>
                        </a:rPr>
                        <a:t>Test Status Request (TSR) Status</a:t>
                      </a:r>
                      <a:endParaRPr lang="en-US" sz="1400" b="1" dirty="0">
                        <a:solidFill>
                          <a:srgbClr val="FFFFFF"/>
                        </a:solidFill>
                        <a:effectLst/>
                        <a:latin typeface="Arial"/>
                        <a:ea typeface="Times New Roman"/>
                        <a:cs typeface="Times New Roman"/>
                      </a:endParaRPr>
                    </a:p>
                  </a:txBody>
                  <a:tcPr/>
                </a:tc>
                <a:tc>
                  <a:txBody>
                    <a:bodyPr/>
                    <a:lstStyle/>
                    <a:p>
                      <a:pPr marL="73025" marR="73025">
                        <a:spcBef>
                          <a:spcPts val="400"/>
                        </a:spcBef>
                        <a:spcAft>
                          <a:spcPts val="400"/>
                        </a:spcAft>
                      </a:pPr>
                      <a:r>
                        <a:rPr lang="en-US" sz="1400" dirty="0">
                          <a:effectLst/>
                        </a:rPr>
                        <a:t>Description of Status</a:t>
                      </a:r>
                      <a:endParaRPr lang="en-US" sz="1400" b="1" dirty="0">
                        <a:solidFill>
                          <a:srgbClr val="FFFFFF"/>
                        </a:solidFill>
                        <a:effectLst/>
                        <a:latin typeface="Arial"/>
                        <a:ea typeface="Times New Roman"/>
                        <a:cs typeface="Times New Roman"/>
                      </a:endParaRPr>
                    </a:p>
                  </a:txBody>
                  <a:tcPr/>
                </a:tc>
                <a:extLst>
                  <a:ext uri="{0D108BD9-81ED-4DB2-BD59-A6C34878D82A}">
                    <a16:rowId xmlns:a16="http://schemas.microsoft.com/office/drawing/2014/main" val="10000"/>
                  </a:ext>
                </a:extLst>
              </a:tr>
              <a:tr h="397540">
                <a:tc>
                  <a:txBody>
                    <a:bodyPr/>
                    <a:lstStyle/>
                    <a:p>
                      <a:pPr marL="73025" marR="73025">
                        <a:spcBef>
                          <a:spcPts val="400"/>
                        </a:spcBef>
                        <a:spcAft>
                          <a:spcPts val="400"/>
                        </a:spcAft>
                      </a:pPr>
                      <a:r>
                        <a:rPr lang="en-US" sz="1400" dirty="0">
                          <a:effectLst/>
                          <a:latin typeface="Arial"/>
                          <a:ea typeface="Times New Roman"/>
                          <a:cs typeface="Arial"/>
                        </a:rPr>
                        <a:t>Error Occurred</a:t>
                      </a:r>
                    </a:p>
                  </a:txBody>
                  <a:tcPr anchor="ctr"/>
                </a:tc>
                <a:tc>
                  <a:txBody>
                    <a:bodyPr/>
                    <a:lstStyle/>
                    <a:p>
                      <a:pPr marL="73025" marR="73025">
                        <a:spcBef>
                          <a:spcPts val="400"/>
                        </a:spcBef>
                        <a:spcAft>
                          <a:spcPts val="400"/>
                        </a:spcAft>
                      </a:pPr>
                      <a:r>
                        <a:rPr lang="en-US" sz="1400" dirty="0">
                          <a:effectLst/>
                          <a:latin typeface="Arial"/>
                          <a:ea typeface="Times New Roman"/>
                          <a:cs typeface="Arial"/>
                        </a:rPr>
                        <a:t>An error occurred while the TSR was being processed.</a:t>
                      </a:r>
                    </a:p>
                  </a:txBody>
                  <a:tcPr anchor="ctr"/>
                </a:tc>
                <a:extLst>
                  <a:ext uri="{0D108BD9-81ED-4DB2-BD59-A6C34878D82A}">
                    <a16:rowId xmlns:a16="http://schemas.microsoft.com/office/drawing/2014/main" val="10001"/>
                  </a:ext>
                </a:extLst>
              </a:tr>
              <a:tr h="675817">
                <a:tc>
                  <a:txBody>
                    <a:bodyPr/>
                    <a:lstStyle/>
                    <a:p>
                      <a:pPr marL="73025" marR="73025">
                        <a:spcBef>
                          <a:spcPts val="400"/>
                        </a:spcBef>
                        <a:spcAft>
                          <a:spcPts val="400"/>
                        </a:spcAft>
                      </a:pPr>
                      <a:r>
                        <a:rPr lang="en-US" sz="1400" dirty="0">
                          <a:effectLst/>
                          <a:latin typeface="Arial"/>
                          <a:ea typeface="Times New Roman"/>
                          <a:cs typeface="Arial"/>
                        </a:rPr>
                        <a:t>Item Information Sent</a:t>
                      </a:r>
                    </a:p>
                  </a:txBody>
                  <a:tcPr anchor="ctr"/>
                </a:tc>
                <a:tc>
                  <a:txBody>
                    <a:bodyPr/>
                    <a:lstStyle/>
                    <a:p>
                      <a:pPr marL="73025" marR="73025">
                        <a:spcBef>
                          <a:spcPts val="400"/>
                        </a:spcBef>
                        <a:spcAft>
                          <a:spcPts val="400"/>
                        </a:spcAft>
                      </a:pPr>
                      <a:r>
                        <a:rPr lang="en-US" sz="1400" dirty="0">
                          <a:effectLst/>
                          <a:latin typeface="Arial"/>
                          <a:ea typeface="Times New Roman"/>
                          <a:cs typeface="Arial"/>
                        </a:rPr>
                        <a:t>Information regarding a Report Problem with Item TSR was sent to the designated recipients.</a:t>
                      </a:r>
                    </a:p>
                  </a:txBody>
                  <a:tcPr anchor="ctr"/>
                </a:tc>
                <a:extLst>
                  <a:ext uri="{0D108BD9-81ED-4DB2-BD59-A6C34878D82A}">
                    <a16:rowId xmlns:a16="http://schemas.microsoft.com/office/drawing/2014/main" val="10002"/>
                  </a:ext>
                </a:extLst>
              </a:tr>
              <a:tr h="397540">
                <a:tc>
                  <a:txBody>
                    <a:bodyPr/>
                    <a:lstStyle/>
                    <a:p>
                      <a:pPr marL="73025" marR="73025">
                        <a:spcBef>
                          <a:spcPts val="400"/>
                        </a:spcBef>
                        <a:spcAft>
                          <a:spcPts val="400"/>
                        </a:spcAft>
                      </a:pPr>
                      <a:r>
                        <a:rPr lang="en-US" sz="1400" dirty="0">
                          <a:effectLst/>
                          <a:latin typeface="Arial"/>
                          <a:ea typeface="Times New Roman"/>
                          <a:cs typeface="Arial"/>
                        </a:rPr>
                        <a:t>Pending Approval</a:t>
                      </a:r>
                    </a:p>
                  </a:txBody>
                  <a:tcPr anchor="ctr"/>
                </a:tc>
                <a:tc>
                  <a:txBody>
                    <a:bodyPr/>
                    <a:lstStyle/>
                    <a:p>
                      <a:pPr marL="73025" marR="73025">
                        <a:spcBef>
                          <a:spcPts val="400"/>
                        </a:spcBef>
                        <a:spcAft>
                          <a:spcPts val="400"/>
                        </a:spcAft>
                      </a:pPr>
                      <a:r>
                        <a:rPr lang="en-US" sz="1400" dirty="0">
                          <a:effectLst/>
                          <a:latin typeface="Arial"/>
                          <a:ea typeface="Times New Roman"/>
                          <a:cs typeface="Arial"/>
                        </a:rPr>
                        <a:t>TSR is pending approval.</a:t>
                      </a:r>
                    </a:p>
                  </a:txBody>
                  <a:tcPr anchor="ctr"/>
                </a:tc>
                <a:extLst>
                  <a:ext uri="{0D108BD9-81ED-4DB2-BD59-A6C34878D82A}">
                    <a16:rowId xmlns:a16="http://schemas.microsoft.com/office/drawing/2014/main" val="10003"/>
                  </a:ext>
                </a:extLst>
              </a:tr>
              <a:tr h="675817">
                <a:tc>
                  <a:txBody>
                    <a:bodyPr/>
                    <a:lstStyle/>
                    <a:p>
                      <a:pPr marL="73025" marR="73025">
                        <a:spcBef>
                          <a:spcPts val="400"/>
                        </a:spcBef>
                        <a:spcAft>
                          <a:spcPts val="400"/>
                        </a:spcAft>
                      </a:pPr>
                      <a:r>
                        <a:rPr lang="en-US" sz="1400" dirty="0">
                          <a:effectLst/>
                          <a:latin typeface="Arial"/>
                          <a:ea typeface="Times New Roman"/>
                          <a:cs typeface="Arial"/>
                        </a:rPr>
                        <a:t>Processed</a:t>
                      </a:r>
                    </a:p>
                  </a:txBody>
                  <a:tcPr anchor="ctr"/>
                </a:tc>
                <a:tc>
                  <a:txBody>
                    <a:bodyPr/>
                    <a:lstStyle/>
                    <a:p>
                      <a:pPr marL="73025" marR="73025">
                        <a:spcBef>
                          <a:spcPts val="400"/>
                        </a:spcBef>
                        <a:spcAft>
                          <a:spcPts val="400"/>
                        </a:spcAft>
                      </a:pPr>
                      <a:r>
                        <a:rPr lang="en-US" sz="1400" dirty="0">
                          <a:effectLst/>
                          <a:latin typeface="Arial"/>
                          <a:ea typeface="Times New Roman"/>
                          <a:cs typeface="Arial"/>
                        </a:rPr>
                        <a:t>TSR was successfully processed and the test opportunity has been updated. </a:t>
                      </a:r>
                    </a:p>
                  </a:txBody>
                  <a:tcPr anchor="ctr"/>
                </a:tc>
                <a:extLst>
                  <a:ext uri="{0D108BD9-81ED-4DB2-BD59-A6C34878D82A}">
                    <a16:rowId xmlns:a16="http://schemas.microsoft.com/office/drawing/2014/main" val="10004"/>
                  </a:ext>
                </a:extLst>
              </a:tr>
              <a:tr h="397540">
                <a:tc>
                  <a:txBody>
                    <a:bodyPr/>
                    <a:lstStyle/>
                    <a:p>
                      <a:pPr marL="73025" marR="73025">
                        <a:spcBef>
                          <a:spcPts val="400"/>
                        </a:spcBef>
                        <a:spcAft>
                          <a:spcPts val="400"/>
                        </a:spcAft>
                      </a:pPr>
                      <a:r>
                        <a:rPr lang="en-US" sz="1400" dirty="0">
                          <a:effectLst/>
                          <a:latin typeface="Arial"/>
                          <a:ea typeface="Times New Roman"/>
                          <a:cs typeface="Arial"/>
                        </a:rPr>
                        <a:t>Rejected</a:t>
                      </a:r>
                    </a:p>
                  </a:txBody>
                  <a:tcPr anchor="ctr"/>
                </a:tc>
                <a:tc>
                  <a:txBody>
                    <a:bodyPr/>
                    <a:lstStyle/>
                    <a:p>
                      <a:pPr marL="73025" marR="73025">
                        <a:spcBef>
                          <a:spcPts val="400"/>
                        </a:spcBef>
                        <a:spcAft>
                          <a:spcPts val="400"/>
                        </a:spcAft>
                      </a:pPr>
                      <a:r>
                        <a:rPr lang="en-US" sz="1400" dirty="0">
                          <a:effectLst/>
                          <a:latin typeface="Arial"/>
                          <a:ea typeface="Times New Roman"/>
                          <a:cs typeface="Arial"/>
                        </a:rPr>
                        <a:t>Another user rejected the TSR.</a:t>
                      </a:r>
                    </a:p>
                  </a:txBody>
                  <a:tcPr anchor="ctr"/>
                </a:tc>
                <a:extLst>
                  <a:ext uri="{0D108BD9-81ED-4DB2-BD59-A6C34878D82A}">
                    <a16:rowId xmlns:a16="http://schemas.microsoft.com/office/drawing/2014/main" val="10005"/>
                  </a:ext>
                </a:extLst>
              </a:tr>
              <a:tr h="397540">
                <a:tc>
                  <a:txBody>
                    <a:bodyPr/>
                    <a:lstStyle/>
                    <a:p>
                      <a:pPr marL="73025" marR="73025">
                        <a:spcBef>
                          <a:spcPts val="400"/>
                        </a:spcBef>
                        <a:spcAft>
                          <a:spcPts val="400"/>
                        </a:spcAft>
                      </a:pPr>
                      <a:r>
                        <a:rPr lang="en-US" sz="1400" dirty="0">
                          <a:effectLst/>
                          <a:latin typeface="Arial"/>
                          <a:ea typeface="Times New Roman"/>
                          <a:cs typeface="Arial"/>
                        </a:rPr>
                        <a:t>Rejected by System</a:t>
                      </a:r>
                    </a:p>
                  </a:txBody>
                  <a:tcPr anchor="ctr"/>
                </a:tc>
                <a:tc>
                  <a:txBody>
                    <a:bodyPr/>
                    <a:lstStyle/>
                    <a:p>
                      <a:pPr marL="73025" marR="73025">
                        <a:spcBef>
                          <a:spcPts val="400"/>
                        </a:spcBef>
                        <a:spcAft>
                          <a:spcPts val="400"/>
                        </a:spcAft>
                      </a:pPr>
                      <a:r>
                        <a:rPr lang="en-US" sz="1400" dirty="0">
                          <a:effectLst/>
                          <a:latin typeface="Arial"/>
                          <a:ea typeface="Times New Roman"/>
                          <a:cs typeface="Arial"/>
                        </a:rPr>
                        <a:t>Test delivery system was unable to process the TSR.</a:t>
                      </a:r>
                    </a:p>
                  </a:txBody>
                  <a:tcPr anchor="ctr"/>
                </a:tc>
                <a:extLst>
                  <a:ext uri="{0D108BD9-81ED-4DB2-BD59-A6C34878D82A}">
                    <a16:rowId xmlns:a16="http://schemas.microsoft.com/office/drawing/2014/main" val="10006"/>
                  </a:ext>
                </a:extLst>
              </a:tr>
              <a:tr h="397540">
                <a:tc>
                  <a:txBody>
                    <a:bodyPr/>
                    <a:lstStyle/>
                    <a:p>
                      <a:pPr marL="73025" marR="73025">
                        <a:spcBef>
                          <a:spcPts val="400"/>
                        </a:spcBef>
                        <a:spcAft>
                          <a:spcPts val="400"/>
                        </a:spcAft>
                      </a:pPr>
                      <a:r>
                        <a:rPr lang="en-US" sz="1400" dirty="0">
                          <a:effectLst/>
                          <a:latin typeface="Arial"/>
                          <a:ea typeface="Times New Roman"/>
                          <a:cs typeface="Arial"/>
                        </a:rPr>
                        <a:t>Requires Resubmission</a:t>
                      </a:r>
                    </a:p>
                  </a:txBody>
                  <a:tcPr anchor="ctr"/>
                </a:tc>
                <a:tc>
                  <a:txBody>
                    <a:bodyPr/>
                    <a:lstStyle/>
                    <a:p>
                      <a:pPr marL="73025" marR="73025">
                        <a:spcBef>
                          <a:spcPts val="400"/>
                        </a:spcBef>
                        <a:spcAft>
                          <a:spcPts val="400"/>
                        </a:spcAft>
                      </a:pPr>
                      <a:r>
                        <a:rPr lang="en-US" sz="1400" dirty="0">
                          <a:effectLst/>
                          <a:latin typeface="Arial"/>
                          <a:ea typeface="Times New Roman"/>
                          <a:cs typeface="Arial"/>
                        </a:rPr>
                        <a:t>TSR must be resubmitted.</a:t>
                      </a:r>
                    </a:p>
                  </a:txBody>
                  <a:tcPr anchor="ctr"/>
                </a:tc>
                <a:extLst>
                  <a:ext uri="{0D108BD9-81ED-4DB2-BD59-A6C34878D82A}">
                    <a16:rowId xmlns:a16="http://schemas.microsoft.com/office/drawing/2014/main" val="10007"/>
                  </a:ext>
                </a:extLst>
              </a:tr>
              <a:tr h="514909">
                <a:tc>
                  <a:txBody>
                    <a:bodyPr/>
                    <a:lstStyle/>
                    <a:p>
                      <a:pPr marL="73025" marR="73025">
                        <a:spcBef>
                          <a:spcPts val="400"/>
                        </a:spcBef>
                        <a:spcAft>
                          <a:spcPts val="400"/>
                        </a:spcAft>
                      </a:pPr>
                      <a:r>
                        <a:rPr lang="en-US" sz="1400" dirty="0">
                          <a:effectLst/>
                          <a:latin typeface="Arial"/>
                          <a:ea typeface="Times New Roman"/>
                          <a:cs typeface="Arial"/>
                        </a:rPr>
                        <a:t>Retracted</a:t>
                      </a:r>
                    </a:p>
                  </a:txBody>
                  <a:tcPr anchor="ctr"/>
                </a:tc>
                <a:tc>
                  <a:txBody>
                    <a:bodyPr/>
                    <a:lstStyle/>
                    <a:p>
                      <a:pPr marL="73025" marR="73025">
                        <a:spcBef>
                          <a:spcPts val="400"/>
                        </a:spcBef>
                        <a:spcAft>
                          <a:spcPts val="400"/>
                        </a:spcAft>
                      </a:pPr>
                      <a:r>
                        <a:rPr lang="en-US" sz="1400" dirty="0">
                          <a:effectLst/>
                          <a:latin typeface="Arial"/>
                          <a:ea typeface="Times New Roman"/>
                          <a:cs typeface="Arial"/>
                        </a:rPr>
                        <a:t>Originator retracted the TSR.</a:t>
                      </a:r>
                    </a:p>
                  </a:txBody>
                  <a:tcPr anchor="ctr"/>
                </a:tc>
                <a:extLst>
                  <a:ext uri="{0D108BD9-81ED-4DB2-BD59-A6C34878D82A}">
                    <a16:rowId xmlns:a16="http://schemas.microsoft.com/office/drawing/2014/main" val="10008"/>
                  </a:ext>
                </a:extLst>
              </a:tr>
              <a:tr h="675817">
                <a:tc>
                  <a:txBody>
                    <a:bodyPr/>
                    <a:lstStyle/>
                    <a:p>
                      <a:pPr marL="73025" marR="73025">
                        <a:spcBef>
                          <a:spcPts val="400"/>
                        </a:spcBef>
                        <a:spcAft>
                          <a:spcPts val="400"/>
                        </a:spcAft>
                      </a:pPr>
                      <a:r>
                        <a:rPr lang="en-US" sz="1400" dirty="0">
                          <a:effectLst/>
                          <a:latin typeface="Arial" panose="020B0604020202020204" pitchFamily="34" charset="0"/>
                          <a:ea typeface="Times New Roman"/>
                          <a:cs typeface="Arial" panose="020B0604020202020204" pitchFamily="34" charset="0"/>
                        </a:rPr>
                        <a:t>Submitted for Processing</a:t>
                      </a:r>
                    </a:p>
                  </a:txBody>
                  <a:tcPr anchor="ctr"/>
                </a:tc>
                <a:tc>
                  <a:txBody>
                    <a:bodyPr/>
                    <a:lstStyle/>
                    <a:p>
                      <a:pPr marL="73025" marR="73025">
                        <a:spcBef>
                          <a:spcPts val="400"/>
                        </a:spcBef>
                        <a:spcAft>
                          <a:spcPts val="400"/>
                        </a:spcAft>
                      </a:pPr>
                      <a:r>
                        <a:rPr lang="en-US" sz="1400" dirty="0">
                          <a:effectLst/>
                          <a:latin typeface="Arial" panose="020B0604020202020204" pitchFamily="34" charset="0"/>
                          <a:ea typeface="Times New Roman"/>
                          <a:cs typeface="Arial" panose="020B0604020202020204" pitchFamily="34" charset="0"/>
                        </a:rPr>
                        <a:t>TSR submitted to test delivery system for processing.</a:t>
                      </a:r>
                    </a:p>
                  </a:txBody>
                  <a:tcPr anchor="ctr"/>
                </a:tc>
                <a:extLst>
                  <a:ext uri="{0D108BD9-81ED-4DB2-BD59-A6C34878D82A}">
                    <a16:rowId xmlns:a16="http://schemas.microsoft.com/office/drawing/2014/main" val="10009"/>
                  </a:ext>
                </a:extLst>
              </a:tr>
            </a:tbl>
          </a:graphicData>
        </a:graphic>
      </p:graphicFrame>
      <p:sp>
        <p:nvSpPr>
          <p:cNvPr id="5" name="Slide Number Placeholder 3">
            <a:extLst>
              <a:ext uri="{FF2B5EF4-FFF2-40B4-BE49-F238E27FC236}">
                <a16:creationId xmlns:a16="http://schemas.microsoft.com/office/drawing/2014/main" id="{7DC581CB-2D23-40E6-89AC-1CF8C7360123}"/>
              </a:ext>
            </a:extLst>
          </p:cNvPr>
          <p:cNvSpPr>
            <a:spLocks noGrp="1"/>
          </p:cNvSpPr>
          <p:nvPr>
            <p:ph type="sldNum" sz="quarter" idx="10"/>
          </p:nvPr>
        </p:nvSpPr>
        <p:spPr>
          <a:xfrm>
            <a:off x="11309267" y="6444777"/>
            <a:ext cx="706657" cy="27882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46</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spTree>
    <p:extLst>
      <p:ext uri="{BB962C8B-B14F-4D97-AF65-F5344CB8AC3E}">
        <p14:creationId xmlns:p14="http://schemas.microsoft.com/office/powerpoint/2010/main" val="371475971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84DA4C24-983D-47DC-A172-3ED627583E65}"/>
              </a:ext>
            </a:extLst>
          </p:cNvPr>
          <p:cNvPicPr>
            <a:picLocks noChangeAspect="1"/>
          </p:cNvPicPr>
          <p:nvPr/>
        </p:nvPicPr>
        <p:blipFill>
          <a:blip r:embed="rId3"/>
          <a:stretch>
            <a:fillRect/>
          </a:stretch>
        </p:blipFill>
        <p:spPr>
          <a:xfrm>
            <a:off x="257175" y="1191814"/>
            <a:ext cx="3427573" cy="4474372"/>
          </a:xfrm>
          <a:prstGeom prst="rect">
            <a:avLst/>
          </a:prstGeom>
          <a:ln>
            <a:solidFill>
              <a:schemeClr val="bg1">
                <a:lumMod val="75000"/>
              </a:schemeClr>
            </a:solidFill>
          </a:ln>
          <a:effectLst>
            <a:outerShdw blurRad="50800" dist="38100" dir="2700000" algn="tl" rotWithShape="0">
              <a:prstClr val="black">
                <a:alpha val="40000"/>
              </a:prstClr>
            </a:outerShdw>
          </a:effectLst>
        </p:spPr>
      </p:pic>
      <p:pic>
        <p:nvPicPr>
          <p:cNvPr id="5" name="Picture 4">
            <a:extLst>
              <a:ext uri="{FF2B5EF4-FFF2-40B4-BE49-F238E27FC236}">
                <a16:creationId xmlns:a16="http://schemas.microsoft.com/office/drawing/2014/main" id="{D09D73B1-3F39-4589-9569-E782CFCBB672}"/>
              </a:ext>
            </a:extLst>
          </p:cNvPr>
          <p:cNvPicPr>
            <a:picLocks noChangeAspect="1"/>
          </p:cNvPicPr>
          <p:nvPr/>
        </p:nvPicPr>
        <p:blipFill>
          <a:blip r:embed="rId4"/>
          <a:stretch>
            <a:fillRect/>
          </a:stretch>
        </p:blipFill>
        <p:spPr>
          <a:xfrm>
            <a:off x="3848100" y="1543049"/>
            <a:ext cx="7943887" cy="3276193"/>
          </a:xfrm>
          <a:prstGeom prst="rect">
            <a:avLst/>
          </a:prstGeom>
          <a:ln>
            <a:solidFill>
              <a:schemeClr val="bg1">
                <a:lumMod val="75000"/>
              </a:schemeClr>
            </a:solidFill>
          </a:ln>
          <a:effectLst>
            <a:outerShdw blurRad="50800" dist="38100" dir="2700000" algn="tl" rotWithShape="0">
              <a:prstClr val="black">
                <a:alpha val="40000"/>
              </a:prstClr>
            </a:outerShdw>
          </a:effectLst>
        </p:spPr>
      </p:pic>
      <p:sp>
        <p:nvSpPr>
          <p:cNvPr id="3" name="Title 2"/>
          <p:cNvSpPr>
            <a:spLocks noGrp="1"/>
          </p:cNvSpPr>
          <p:nvPr>
            <p:ph type="title"/>
          </p:nvPr>
        </p:nvSpPr>
        <p:spPr/>
        <p:txBody>
          <a:bodyPr/>
          <a:lstStyle/>
          <a:p>
            <a:r>
              <a:rPr lang="en-US" dirty="0"/>
              <a:t>View/Approve/Export Appeals</a:t>
            </a:r>
          </a:p>
        </p:txBody>
      </p:sp>
      <p:sp>
        <p:nvSpPr>
          <p:cNvPr id="19" name="Rectangle 18">
            <a:extLst>
              <a:ext uri="{FF2B5EF4-FFF2-40B4-BE49-F238E27FC236}">
                <a16:creationId xmlns:a16="http://schemas.microsoft.com/office/drawing/2014/main" id="{1A506273-DD35-4ECE-AD1D-247FDC5F85F7}"/>
              </a:ext>
            </a:extLst>
          </p:cNvPr>
          <p:cNvSpPr/>
          <p:nvPr/>
        </p:nvSpPr>
        <p:spPr>
          <a:xfrm>
            <a:off x="257174" y="4790484"/>
            <a:ext cx="3427573" cy="27922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Slide Number Placeholder 3">
            <a:extLst>
              <a:ext uri="{FF2B5EF4-FFF2-40B4-BE49-F238E27FC236}">
                <a16:creationId xmlns:a16="http://schemas.microsoft.com/office/drawing/2014/main" id="{D82A8575-7540-47C3-B662-887AE67C6E52}"/>
              </a:ext>
            </a:extLst>
          </p:cNvPr>
          <p:cNvSpPr>
            <a:spLocks noGrp="1"/>
          </p:cNvSpPr>
          <p:nvPr>
            <p:ph type="sldNum" sz="quarter" idx="10"/>
          </p:nvPr>
        </p:nvSpPr>
        <p:spPr>
          <a:xfrm>
            <a:off x="11309267" y="6444777"/>
            <a:ext cx="706657" cy="27882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sp>
        <p:nvSpPr>
          <p:cNvPr id="14" name="Down Arrow 9">
            <a:extLst>
              <a:ext uri="{FF2B5EF4-FFF2-40B4-BE49-F238E27FC236}">
                <a16:creationId xmlns:a16="http://schemas.microsoft.com/office/drawing/2014/main" id="{F30207EF-780D-46BA-8D16-C46C5E08F7B4}"/>
              </a:ext>
            </a:extLst>
          </p:cNvPr>
          <p:cNvSpPr>
            <a:spLocks noChangeAspect="1"/>
          </p:cNvSpPr>
          <p:nvPr/>
        </p:nvSpPr>
        <p:spPr>
          <a:xfrm rot="16200000">
            <a:off x="7043514" y="4410846"/>
            <a:ext cx="286692" cy="472583"/>
          </a:xfrm>
          <a:prstGeom prst="downArrow">
            <a:avLst>
              <a:gd name="adj1" fmla="val 40337"/>
              <a:gd name="adj2" fmla="val 6871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9872192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AE9CED95-A6DC-41FE-BC5F-0769EFA4D5F9}"/>
              </a:ext>
            </a:extLst>
          </p:cNvPr>
          <p:cNvPicPr>
            <a:picLocks noChangeAspect="1"/>
          </p:cNvPicPr>
          <p:nvPr/>
        </p:nvPicPr>
        <p:blipFill>
          <a:blip r:embed="rId3"/>
          <a:stretch>
            <a:fillRect/>
          </a:stretch>
        </p:blipFill>
        <p:spPr>
          <a:xfrm>
            <a:off x="257175" y="1191814"/>
            <a:ext cx="3427573" cy="4474372"/>
          </a:xfrm>
          <a:prstGeom prst="rect">
            <a:avLst/>
          </a:prstGeom>
          <a:ln>
            <a:solidFill>
              <a:schemeClr val="bg1">
                <a:lumMod val="75000"/>
              </a:schemeClr>
            </a:solidFill>
          </a:ln>
          <a:effectLst>
            <a:outerShdw blurRad="50800" dist="38100" dir="2700000" algn="tl" rotWithShape="0">
              <a:prstClr val="black">
                <a:alpha val="40000"/>
              </a:prstClr>
            </a:outerShdw>
          </a:effectLst>
        </p:spPr>
      </p:pic>
      <p:pic>
        <p:nvPicPr>
          <p:cNvPr id="5" name="Picture 4">
            <a:extLst>
              <a:ext uri="{FF2B5EF4-FFF2-40B4-BE49-F238E27FC236}">
                <a16:creationId xmlns:a16="http://schemas.microsoft.com/office/drawing/2014/main" id="{402E16FB-3DEC-4A5C-B92F-91B3580D019D}"/>
              </a:ext>
            </a:extLst>
          </p:cNvPr>
          <p:cNvPicPr>
            <a:picLocks noChangeAspect="1"/>
          </p:cNvPicPr>
          <p:nvPr/>
        </p:nvPicPr>
        <p:blipFill rotWithShape="1">
          <a:blip r:embed="rId4"/>
          <a:srcRect b="11687"/>
          <a:stretch/>
        </p:blipFill>
        <p:spPr>
          <a:xfrm>
            <a:off x="3937013" y="1193067"/>
            <a:ext cx="8001000" cy="4511755"/>
          </a:xfrm>
          <a:prstGeom prst="rect">
            <a:avLst/>
          </a:prstGeom>
          <a:ln>
            <a:solidFill>
              <a:schemeClr val="tx1">
                <a:lumMod val="75000"/>
              </a:schemeClr>
            </a:solidFill>
          </a:ln>
          <a:effectLst>
            <a:outerShdw blurRad="50800" dist="38100" dir="2700000" algn="tl" rotWithShape="0">
              <a:prstClr val="black">
                <a:alpha val="40000"/>
              </a:prstClr>
            </a:outerShdw>
          </a:effectLst>
        </p:spPr>
      </p:pic>
      <p:sp>
        <p:nvSpPr>
          <p:cNvPr id="3" name="Title 2"/>
          <p:cNvSpPr>
            <a:spLocks noGrp="1"/>
          </p:cNvSpPr>
          <p:nvPr>
            <p:ph type="title"/>
          </p:nvPr>
        </p:nvSpPr>
        <p:spPr>
          <a:xfrm>
            <a:off x="429768" y="64008"/>
            <a:ext cx="11018520" cy="521208"/>
          </a:xfrm>
        </p:spPr>
        <p:txBody>
          <a:bodyPr>
            <a:normAutofit/>
          </a:bodyPr>
          <a:lstStyle/>
          <a:p>
            <a:r>
              <a:rPr lang="en-US" dirty="0"/>
              <a:t>View/Approve/Export Appeals Results</a:t>
            </a:r>
          </a:p>
        </p:txBody>
      </p:sp>
      <p:sp>
        <p:nvSpPr>
          <p:cNvPr id="10" name="Slide Number Placeholder 3">
            <a:extLst>
              <a:ext uri="{FF2B5EF4-FFF2-40B4-BE49-F238E27FC236}">
                <a16:creationId xmlns:a16="http://schemas.microsoft.com/office/drawing/2014/main" id="{4C251B61-0E33-421A-B92F-8132EC983FE6}"/>
              </a:ext>
            </a:extLst>
          </p:cNvPr>
          <p:cNvSpPr>
            <a:spLocks noGrp="1"/>
          </p:cNvSpPr>
          <p:nvPr>
            <p:ph type="sldNum" sz="quarter" idx="10"/>
          </p:nvPr>
        </p:nvSpPr>
        <p:spPr>
          <a:xfrm>
            <a:off x="11309267" y="6444777"/>
            <a:ext cx="706657" cy="27882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48</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sp>
        <p:nvSpPr>
          <p:cNvPr id="19" name="Rectangle 18">
            <a:extLst>
              <a:ext uri="{FF2B5EF4-FFF2-40B4-BE49-F238E27FC236}">
                <a16:creationId xmlns:a16="http://schemas.microsoft.com/office/drawing/2014/main" id="{961AC57F-BB05-4DF8-AFCE-4751ED8B2166}"/>
              </a:ext>
            </a:extLst>
          </p:cNvPr>
          <p:cNvSpPr/>
          <p:nvPr/>
        </p:nvSpPr>
        <p:spPr>
          <a:xfrm>
            <a:off x="350724" y="4773474"/>
            <a:ext cx="3240474" cy="27922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C5558178-8FAA-45A8-95C0-4048066501E1}"/>
              </a:ext>
            </a:extLst>
          </p:cNvPr>
          <p:cNvGrpSpPr/>
          <p:nvPr/>
        </p:nvGrpSpPr>
        <p:grpSpPr>
          <a:xfrm>
            <a:off x="5704569" y="2037440"/>
            <a:ext cx="4968385" cy="1411504"/>
            <a:chOff x="5542644" y="2218416"/>
            <a:chExt cx="4968385" cy="1411504"/>
          </a:xfrm>
        </p:grpSpPr>
        <p:sp>
          <p:nvSpPr>
            <p:cNvPr id="11" name="Down Arrow 9">
              <a:extLst>
                <a:ext uri="{FF2B5EF4-FFF2-40B4-BE49-F238E27FC236}">
                  <a16:creationId xmlns:a16="http://schemas.microsoft.com/office/drawing/2014/main" id="{63C147D3-1CA8-4A70-9E13-12B008D2B39A}"/>
                </a:ext>
              </a:extLst>
            </p:cNvPr>
            <p:cNvSpPr>
              <a:spLocks noChangeAspect="1"/>
            </p:cNvSpPr>
            <p:nvPr/>
          </p:nvSpPr>
          <p:spPr>
            <a:xfrm rot="5400000">
              <a:off x="5635590" y="2125470"/>
              <a:ext cx="286692" cy="472583"/>
            </a:xfrm>
            <a:prstGeom prst="downArrow">
              <a:avLst>
                <a:gd name="adj1" fmla="val 40337"/>
                <a:gd name="adj2" fmla="val 6871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Down Arrow 9">
              <a:extLst>
                <a:ext uri="{FF2B5EF4-FFF2-40B4-BE49-F238E27FC236}">
                  <a16:creationId xmlns:a16="http://schemas.microsoft.com/office/drawing/2014/main" id="{A54FD2FC-6756-4D7E-A3D5-DC53CF5B3A29}"/>
                </a:ext>
              </a:extLst>
            </p:cNvPr>
            <p:cNvSpPr>
              <a:spLocks noChangeAspect="1"/>
            </p:cNvSpPr>
            <p:nvPr/>
          </p:nvSpPr>
          <p:spPr>
            <a:xfrm rot="5400000">
              <a:off x="10131392" y="3250282"/>
              <a:ext cx="286692" cy="472583"/>
            </a:xfrm>
            <a:prstGeom prst="downArrow">
              <a:avLst>
                <a:gd name="adj1" fmla="val 40337"/>
                <a:gd name="adj2" fmla="val 6871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85818293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51453B34-1113-4F3C-91EC-2910D9B4D30E}"/>
              </a:ext>
            </a:extLst>
          </p:cNvPr>
          <p:cNvPicPr>
            <a:picLocks noChangeAspect="1"/>
          </p:cNvPicPr>
          <p:nvPr/>
        </p:nvPicPr>
        <p:blipFill>
          <a:blip r:embed="rId3"/>
          <a:stretch>
            <a:fillRect/>
          </a:stretch>
        </p:blipFill>
        <p:spPr>
          <a:xfrm>
            <a:off x="262317" y="1191814"/>
            <a:ext cx="3427573" cy="4474372"/>
          </a:xfrm>
          <a:prstGeom prst="rect">
            <a:avLst/>
          </a:prstGeom>
          <a:ln>
            <a:solidFill>
              <a:schemeClr val="bg1">
                <a:lumMod val="75000"/>
              </a:schemeClr>
            </a:solidFill>
          </a:ln>
          <a:effectLst>
            <a:outerShdw blurRad="50800" dist="38100" dir="2700000" algn="tl" rotWithShape="0">
              <a:prstClr val="black">
                <a:alpha val="40000"/>
              </a:prstClr>
            </a:outerShdw>
          </a:effectLst>
        </p:spPr>
      </p:pic>
      <p:sp>
        <p:nvSpPr>
          <p:cNvPr id="3" name="Title 6"/>
          <p:cNvSpPr>
            <a:spLocks noGrp="1"/>
          </p:cNvSpPr>
          <p:nvPr>
            <p:ph type="title"/>
          </p:nvPr>
        </p:nvSpPr>
        <p:spPr/>
        <p:txBody>
          <a:bodyPr/>
          <a:lstStyle/>
          <a:p>
            <a:r>
              <a:rPr lang="en-US" dirty="0"/>
              <a:t>Upload Appeals</a:t>
            </a:r>
          </a:p>
        </p:txBody>
      </p:sp>
      <p:sp>
        <p:nvSpPr>
          <p:cNvPr id="11" name="Slide Number Placeholder 3">
            <a:extLst>
              <a:ext uri="{FF2B5EF4-FFF2-40B4-BE49-F238E27FC236}">
                <a16:creationId xmlns:a16="http://schemas.microsoft.com/office/drawing/2014/main" id="{7CCEB7A7-F7F2-4657-B8FF-6CC1B223D1CC}"/>
              </a:ext>
            </a:extLst>
          </p:cNvPr>
          <p:cNvSpPr>
            <a:spLocks noGrp="1"/>
          </p:cNvSpPr>
          <p:nvPr>
            <p:ph type="sldNum" sz="quarter" idx="10"/>
          </p:nvPr>
        </p:nvSpPr>
        <p:spPr>
          <a:xfrm>
            <a:off x="11309267" y="6444777"/>
            <a:ext cx="706657" cy="27882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49</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sp>
        <p:nvSpPr>
          <p:cNvPr id="19" name="Rectangle 18">
            <a:extLst>
              <a:ext uri="{FF2B5EF4-FFF2-40B4-BE49-F238E27FC236}">
                <a16:creationId xmlns:a16="http://schemas.microsoft.com/office/drawing/2014/main" id="{61142551-822C-473B-A4B0-C19F4737E122}"/>
              </a:ext>
            </a:extLst>
          </p:cNvPr>
          <p:cNvSpPr/>
          <p:nvPr/>
        </p:nvSpPr>
        <p:spPr>
          <a:xfrm>
            <a:off x="262317" y="5029128"/>
            <a:ext cx="3240474" cy="27922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 name="Group 4">
            <a:extLst>
              <a:ext uri="{FF2B5EF4-FFF2-40B4-BE49-F238E27FC236}">
                <a16:creationId xmlns:a16="http://schemas.microsoft.com/office/drawing/2014/main" id="{AF855BA9-16B3-4A2F-B6E7-1EEAC18BA09F}"/>
              </a:ext>
            </a:extLst>
          </p:cNvPr>
          <p:cNvGrpSpPr/>
          <p:nvPr/>
        </p:nvGrpSpPr>
        <p:grpSpPr>
          <a:xfrm>
            <a:off x="3835551" y="1589698"/>
            <a:ext cx="8004247" cy="3340903"/>
            <a:chOff x="3835551" y="1589698"/>
            <a:chExt cx="8004247" cy="3340903"/>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35551" y="1589698"/>
              <a:ext cx="8004247" cy="3340903"/>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12" name="Down Arrow 9">
              <a:extLst>
                <a:ext uri="{FF2B5EF4-FFF2-40B4-BE49-F238E27FC236}">
                  <a16:creationId xmlns:a16="http://schemas.microsoft.com/office/drawing/2014/main" id="{70614307-CC9D-43F8-B1AA-9FB54A014970}"/>
                </a:ext>
              </a:extLst>
            </p:cNvPr>
            <p:cNvSpPr>
              <a:spLocks noChangeAspect="1"/>
            </p:cNvSpPr>
            <p:nvPr/>
          </p:nvSpPr>
          <p:spPr>
            <a:xfrm rot="5400000">
              <a:off x="7473213" y="2519971"/>
              <a:ext cx="286692" cy="472583"/>
            </a:xfrm>
            <a:prstGeom prst="downArrow">
              <a:avLst>
                <a:gd name="adj1" fmla="val 40337"/>
                <a:gd name="adj2" fmla="val 6871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Down Arrow 9">
              <a:extLst>
                <a:ext uri="{FF2B5EF4-FFF2-40B4-BE49-F238E27FC236}">
                  <a16:creationId xmlns:a16="http://schemas.microsoft.com/office/drawing/2014/main" id="{B1FBA0BC-BDC9-4D4D-849B-31B7DD55E96D}"/>
                </a:ext>
              </a:extLst>
            </p:cNvPr>
            <p:cNvSpPr>
              <a:spLocks noChangeAspect="1"/>
            </p:cNvSpPr>
            <p:nvPr/>
          </p:nvSpPr>
          <p:spPr>
            <a:xfrm rot="16200000">
              <a:off x="7026030" y="4474763"/>
              <a:ext cx="286692" cy="472583"/>
            </a:xfrm>
            <a:prstGeom prst="downArrow">
              <a:avLst>
                <a:gd name="adj1" fmla="val 40337"/>
                <a:gd name="adj2" fmla="val 6871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6" name="Picture 5">
            <a:extLst>
              <a:ext uri="{FF2B5EF4-FFF2-40B4-BE49-F238E27FC236}">
                <a16:creationId xmlns:a16="http://schemas.microsoft.com/office/drawing/2014/main" id="{C9C13320-AE24-4D44-988F-6DC48115C18E}"/>
              </a:ext>
            </a:extLst>
          </p:cNvPr>
          <p:cNvPicPr>
            <a:picLocks noChangeAspect="1"/>
          </p:cNvPicPr>
          <p:nvPr/>
        </p:nvPicPr>
        <p:blipFill>
          <a:blip r:embed="rId5"/>
          <a:stretch>
            <a:fillRect/>
          </a:stretch>
        </p:blipFill>
        <p:spPr>
          <a:xfrm>
            <a:off x="3914775" y="1627798"/>
            <a:ext cx="1200150" cy="276225"/>
          </a:xfrm>
          <a:prstGeom prst="rect">
            <a:avLst/>
          </a:prstGeom>
        </p:spPr>
      </p:pic>
      <p:pic>
        <p:nvPicPr>
          <p:cNvPr id="8" name="Picture 7">
            <a:extLst>
              <a:ext uri="{FF2B5EF4-FFF2-40B4-BE49-F238E27FC236}">
                <a16:creationId xmlns:a16="http://schemas.microsoft.com/office/drawing/2014/main" id="{2D14BDEA-BAF9-4382-B664-6DF2E0FBEF31}"/>
              </a:ext>
            </a:extLst>
          </p:cNvPr>
          <p:cNvPicPr>
            <a:picLocks noChangeAspect="1"/>
          </p:cNvPicPr>
          <p:nvPr/>
        </p:nvPicPr>
        <p:blipFill>
          <a:blip r:embed="rId6"/>
          <a:stretch>
            <a:fillRect/>
          </a:stretch>
        </p:blipFill>
        <p:spPr>
          <a:xfrm>
            <a:off x="3889035" y="2094545"/>
            <a:ext cx="3827649" cy="314325"/>
          </a:xfrm>
          <a:prstGeom prst="rect">
            <a:avLst/>
          </a:prstGeom>
        </p:spPr>
      </p:pic>
    </p:spTree>
    <p:extLst>
      <p:ext uri="{BB962C8B-B14F-4D97-AF65-F5344CB8AC3E}">
        <p14:creationId xmlns:p14="http://schemas.microsoft.com/office/powerpoint/2010/main" val="22007120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E411EE4-671A-47B7-8993-20BADE4843BF}"/>
              </a:ext>
            </a:extLst>
          </p:cNvPr>
          <p:cNvSpPr>
            <a:spLocks noGrp="1"/>
          </p:cNvSpPr>
          <p:nvPr>
            <p:ph type="title"/>
          </p:nvPr>
        </p:nvSpPr>
        <p:spPr>
          <a:xfrm>
            <a:off x="429768" y="64008"/>
            <a:ext cx="11018520" cy="521208"/>
          </a:xfrm>
        </p:spPr>
        <p:txBody>
          <a:bodyPr/>
          <a:lstStyle/>
          <a:p>
            <a:r>
              <a:rPr lang="en-US" dirty="0"/>
              <a:t>Logging in to TIDE, continued</a:t>
            </a:r>
          </a:p>
        </p:txBody>
      </p:sp>
      <p:sp>
        <p:nvSpPr>
          <p:cNvPr id="11" name="Content Placeholder 14">
            <a:extLst>
              <a:ext uri="{FF2B5EF4-FFF2-40B4-BE49-F238E27FC236}">
                <a16:creationId xmlns:a16="http://schemas.microsoft.com/office/drawing/2014/main" id="{E87B4974-855F-4B21-8EC3-A647C7517BC6}"/>
              </a:ext>
            </a:extLst>
          </p:cNvPr>
          <p:cNvSpPr>
            <a:spLocks noGrp="1"/>
          </p:cNvSpPr>
          <p:nvPr>
            <p:ph idx="1"/>
          </p:nvPr>
        </p:nvSpPr>
        <p:spPr>
          <a:xfrm>
            <a:off x="5357157" y="1368354"/>
            <a:ext cx="5952110" cy="3920333"/>
          </a:xfrm>
        </p:spPr>
        <p:txBody>
          <a:bodyPr>
            <a:normAutofit fontScale="92500" lnSpcReduction="10000"/>
          </a:bodyPr>
          <a:lstStyle/>
          <a:p>
            <a:r>
              <a:rPr lang="en-US" dirty="0">
                <a:solidFill>
                  <a:srgbClr val="53565A"/>
                </a:solidFill>
              </a:rPr>
              <a:t>The system has an authentication process that will be triggered when you log in from a different device or browser or after clearing your browser’s cache. </a:t>
            </a:r>
          </a:p>
          <a:p>
            <a:r>
              <a:rPr lang="en-US" dirty="0">
                <a:solidFill>
                  <a:srgbClr val="53565A"/>
                </a:solidFill>
              </a:rPr>
              <a:t>If you see this screen, an email containing the code will have been sent automatically to your email address.</a:t>
            </a:r>
          </a:p>
          <a:p>
            <a:r>
              <a:rPr lang="en-US" dirty="0">
                <a:solidFill>
                  <a:srgbClr val="53565A"/>
                </a:solidFill>
              </a:rPr>
              <a:t>Enter the code and click </a:t>
            </a:r>
            <a:r>
              <a:rPr lang="en-US" b="1" dirty="0">
                <a:solidFill>
                  <a:srgbClr val="53565A"/>
                </a:solidFill>
              </a:rPr>
              <a:t>Submit</a:t>
            </a:r>
            <a:r>
              <a:rPr lang="en-US" dirty="0">
                <a:solidFill>
                  <a:srgbClr val="53565A"/>
                </a:solidFill>
              </a:rPr>
              <a:t>.</a:t>
            </a:r>
          </a:p>
          <a:p>
            <a:r>
              <a:rPr lang="en-US" dirty="0">
                <a:solidFill>
                  <a:srgbClr val="53565A"/>
                </a:solidFill>
              </a:rPr>
              <a:t>If you need the code to be resent, click </a:t>
            </a:r>
            <a:r>
              <a:rPr lang="en-US" b="1" dirty="0">
                <a:solidFill>
                  <a:srgbClr val="53565A"/>
                </a:solidFill>
              </a:rPr>
              <a:t>Resend Code</a:t>
            </a:r>
            <a:r>
              <a:rPr lang="en-US" sz="2600" dirty="0">
                <a:solidFill>
                  <a:srgbClr val="53565A"/>
                </a:solidFill>
              </a:rPr>
              <a:t>.</a:t>
            </a:r>
          </a:p>
        </p:txBody>
      </p:sp>
      <p:pic>
        <p:nvPicPr>
          <p:cNvPr id="5" name="Picture 4">
            <a:extLst>
              <a:ext uri="{FF2B5EF4-FFF2-40B4-BE49-F238E27FC236}">
                <a16:creationId xmlns:a16="http://schemas.microsoft.com/office/drawing/2014/main" id="{386BE3A1-C925-401D-9665-F86A97A2C7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768" y="1368354"/>
            <a:ext cx="4486288" cy="4208855"/>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6" name="Slide Number Placeholder 3">
            <a:extLst>
              <a:ext uri="{FF2B5EF4-FFF2-40B4-BE49-F238E27FC236}">
                <a16:creationId xmlns:a16="http://schemas.microsoft.com/office/drawing/2014/main" id="{B47C515D-AB52-43C1-AD10-82A50B05FF17}"/>
              </a:ext>
            </a:extLst>
          </p:cNvPr>
          <p:cNvSpPr>
            <a:spLocks noGrp="1"/>
          </p:cNvSpPr>
          <p:nvPr>
            <p:ph type="sldNum" sz="quarter" idx="10"/>
          </p:nvPr>
        </p:nvSpPr>
        <p:spPr>
          <a:xfrm>
            <a:off x="11309267" y="6444777"/>
            <a:ext cx="706657" cy="27882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spTree>
    <p:extLst>
      <p:ext uri="{BB962C8B-B14F-4D97-AF65-F5344CB8AC3E}">
        <p14:creationId xmlns:p14="http://schemas.microsoft.com/office/powerpoint/2010/main" val="91810257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AF1F050-465A-4989-9668-8CF6FCCADC5B}"/>
              </a:ext>
            </a:extLst>
          </p:cNvPr>
          <p:cNvPicPr>
            <a:picLocks noChangeAspect="1"/>
          </p:cNvPicPr>
          <p:nvPr/>
        </p:nvPicPr>
        <p:blipFill>
          <a:blip r:embed="rId3"/>
          <a:stretch>
            <a:fillRect/>
          </a:stretch>
        </p:blipFill>
        <p:spPr>
          <a:xfrm>
            <a:off x="4643437" y="842962"/>
            <a:ext cx="2905125" cy="5172075"/>
          </a:xfrm>
          <a:prstGeom prst="rect">
            <a:avLst/>
          </a:prstGeom>
          <a:ln>
            <a:solidFill>
              <a:schemeClr val="bg1">
                <a:lumMod val="75000"/>
              </a:schemeClr>
            </a:solidFill>
          </a:ln>
          <a:effectLst>
            <a:outerShdw blurRad="50800" dist="38100" dir="2700000" algn="tl" rotWithShape="0">
              <a:prstClr val="black">
                <a:alpha val="40000"/>
              </a:prstClr>
            </a:outerShdw>
          </a:effectLst>
        </p:spPr>
      </p:pic>
      <p:sp>
        <p:nvSpPr>
          <p:cNvPr id="3" name="Title 2"/>
          <p:cNvSpPr>
            <a:spLocks noGrp="1"/>
          </p:cNvSpPr>
          <p:nvPr>
            <p:ph type="title"/>
          </p:nvPr>
        </p:nvSpPr>
        <p:spPr/>
        <p:txBody>
          <a:bodyPr/>
          <a:lstStyle/>
          <a:p>
            <a:r>
              <a:rPr lang="en-US" dirty="0"/>
              <a:t>Monitoring Test Progress</a:t>
            </a:r>
          </a:p>
        </p:txBody>
      </p:sp>
      <p:sp>
        <p:nvSpPr>
          <p:cNvPr id="10" name="AutoShape 6" descr="filesystem:chrome-extension://bpconcjcammlapcogcnnelfmaeghhagj/temporary/1466702881632screensave.png"/>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8" descr="filesystem:chrome-extension://bpconcjcammlapcogcnnelfmaeghhagj/temporary/1466702881632screensave.png"/>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10" descr="filesystem:chrome-extension://bpconcjcammlapcogcnnelfmaeghhagj/temporary/1466702881632screensave.png"/>
          <p:cNvSpPr>
            <a:spLocks noChangeAspect="1" noChangeArrowheads="1"/>
          </p:cNvSpPr>
          <p:nvPr/>
        </p:nvSpPr>
        <p:spPr bwMode="auto">
          <a:xfrm>
            <a:off x="1984375" y="1603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AutoShape 12" descr="filesystem:chrome-extension://bpconcjcammlapcogcnnelfmaeghhagj/temporary/1466702881632screensave.png"/>
          <p:cNvSpPr>
            <a:spLocks noChangeAspect="1" noChangeArrowheads="1"/>
          </p:cNvSpPr>
          <p:nvPr/>
        </p:nvSpPr>
        <p:spPr bwMode="auto">
          <a:xfrm>
            <a:off x="2136775" y="3127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AutoShape 14" descr="filesystem:chrome-extension://bpconcjcammlapcogcnnelfmaeghhagj/temporary/1466702881632screensave.png"/>
          <p:cNvSpPr>
            <a:spLocks noChangeAspect="1" noChangeArrowheads="1"/>
          </p:cNvSpPr>
          <p:nvPr/>
        </p:nvSpPr>
        <p:spPr bwMode="auto">
          <a:xfrm>
            <a:off x="2289175" y="4651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Rectangle 16">
            <a:extLst>
              <a:ext uri="{FF2B5EF4-FFF2-40B4-BE49-F238E27FC236}">
                <a16:creationId xmlns:a16="http://schemas.microsoft.com/office/drawing/2014/main" id="{40A1A0D9-6A43-43AA-8F24-7EB80C636B49}"/>
              </a:ext>
            </a:extLst>
          </p:cNvPr>
          <p:cNvSpPr/>
          <p:nvPr/>
        </p:nvSpPr>
        <p:spPr>
          <a:xfrm>
            <a:off x="4643437" y="2990851"/>
            <a:ext cx="2905126" cy="18288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Slide Number Placeholder 3">
            <a:extLst>
              <a:ext uri="{FF2B5EF4-FFF2-40B4-BE49-F238E27FC236}">
                <a16:creationId xmlns:a16="http://schemas.microsoft.com/office/drawing/2014/main" id="{900B9963-CEC0-4005-91D4-538DF9C0278F}"/>
              </a:ext>
            </a:extLst>
          </p:cNvPr>
          <p:cNvSpPr>
            <a:spLocks noGrp="1"/>
          </p:cNvSpPr>
          <p:nvPr>
            <p:ph type="sldNum" sz="quarter" idx="10"/>
          </p:nvPr>
        </p:nvSpPr>
        <p:spPr>
          <a:xfrm>
            <a:off x="11309267" y="6444777"/>
            <a:ext cx="706657" cy="27882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50</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spTree>
    <p:extLst>
      <p:ext uri="{BB962C8B-B14F-4D97-AF65-F5344CB8AC3E}">
        <p14:creationId xmlns:p14="http://schemas.microsoft.com/office/powerpoint/2010/main" val="259082376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8BB5A4A-88A2-4A3A-8DCE-DE57249F65ED}"/>
              </a:ext>
            </a:extLst>
          </p:cNvPr>
          <p:cNvPicPr>
            <a:picLocks noChangeAspect="1"/>
          </p:cNvPicPr>
          <p:nvPr/>
        </p:nvPicPr>
        <p:blipFill>
          <a:blip r:embed="rId3"/>
          <a:stretch>
            <a:fillRect/>
          </a:stretch>
        </p:blipFill>
        <p:spPr>
          <a:xfrm>
            <a:off x="3859866" y="842962"/>
            <a:ext cx="6441273" cy="5328134"/>
          </a:xfrm>
          <a:prstGeom prst="rect">
            <a:avLst/>
          </a:prstGeom>
          <a:ln>
            <a:solidFill>
              <a:schemeClr val="bg1">
                <a:lumMod val="75000"/>
              </a:schemeClr>
            </a:solidFill>
          </a:ln>
          <a:effectLst>
            <a:outerShdw blurRad="50800" dist="38100" dir="2700000" algn="tl" rotWithShape="0">
              <a:prstClr val="black">
                <a:alpha val="40000"/>
              </a:prstClr>
            </a:outerShdw>
          </a:effectLst>
        </p:spPr>
      </p:pic>
      <p:pic>
        <p:nvPicPr>
          <p:cNvPr id="16" name="Picture 15">
            <a:extLst>
              <a:ext uri="{FF2B5EF4-FFF2-40B4-BE49-F238E27FC236}">
                <a16:creationId xmlns:a16="http://schemas.microsoft.com/office/drawing/2014/main" id="{F50A64A8-B5D8-4AF2-8FE2-CB8A4AB6FD97}"/>
              </a:ext>
            </a:extLst>
          </p:cNvPr>
          <p:cNvPicPr>
            <a:picLocks noChangeAspect="1"/>
          </p:cNvPicPr>
          <p:nvPr/>
        </p:nvPicPr>
        <p:blipFill>
          <a:blip r:embed="rId4"/>
          <a:stretch>
            <a:fillRect/>
          </a:stretch>
        </p:blipFill>
        <p:spPr>
          <a:xfrm>
            <a:off x="331188" y="842962"/>
            <a:ext cx="2905125" cy="5172075"/>
          </a:xfrm>
          <a:prstGeom prst="rect">
            <a:avLst/>
          </a:prstGeom>
          <a:ln>
            <a:solidFill>
              <a:schemeClr val="bg1">
                <a:lumMod val="75000"/>
              </a:schemeClr>
            </a:solidFill>
          </a:ln>
          <a:effectLst>
            <a:outerShdw blurRad="50800" dist="38100" dir="2700000" algn="tl" rotWithShape="0">
              <a:prstClr val="black">
                <a:alpha val="40000"/>
              </a:prstClr>
            </a:outerShdw>
          </a:effectLst>
        </p:spPr>
      </p:pic>
      <p:sp>
        <p:nvSpPr>
          <p:cNvPr id="3" name="Title 6"/>
          <p:cNvSpPr>
            <a:spLocks noGrp="1"/>
          </p:cNvSpPr>
          <p:nvPr>
            <p:ph type="title"/>
          </p:nvPr>
        </p:nvSpPr>
        <p:spPr/>
        <p:txBody>
          <a:bodyPr/>
          <a:lstStyle/>
          <a:p>
            <a:r>
              <a:rPr lang="en-US" dirty="0"/>
              <a:t>Plan and Manage Testing</a:t>
            </a:r>
          </a:p>
        </p:txBody>
      </p:sp>
      <p:sp>
        <p:nvSpPr>
          <p:cNvPr id="4" name="Rectangle 3">
            <a:extLst>
              <a:ext uri="{FF2B5EF4-FFF2-40B4-BE49-F238E27FC236}">
                <a16:creationId xmlns:a16="http://schemas.microsoft.com/office/drawing/2014/main" id="{FF519F10-C9D6-4DE4-8043-7D661E43D6B9}"/>
              </a:ext>
            </a:extLst>
          </p:cNvPr>
          <p:cNvSpPr/>
          <p:nvPr/>
        </p:nvSpPr>
        <p:spPr>
          <a:xfrm>
            <a:off x="3973372" y="1248031"/>
            <a:ext cx="1145315" cy="28204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A559385-8B16-46BD-A14E-75DFDF6FB8BB}"/>
              </a:ext>
            </a:extLst>
          </p:cNvPr>
          <p:cNvSpPr/>
          <p:nvPr/>
        </p:nvSpPr>
        <p:spPr>
          <a:xfrm>
            <a:off x="4018635" y="3568539"/>
            <a:ext cx="1054791" cy="28204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178916C-113A-4D39-A706-769AD3B14590}"/>
              </a:ext>
            </a:extLst>
          </p:cNvPr>
          <p:cNvSpPr/>
          <p:nvPr/>
        </p:nvSpPr>
        <p:spPr>
          <a:xfrm>
            <a:off x="4018635" y="4278157"/>
            <a:ext cx="2046513" cy="28204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22D2A72-8102-4485-9D00-67BAC8112942}"/>
              </a:ext>
            </a:extLst>
          </p:cNvPr>
          <p:cNvSpPr/>
          <p:nvPr/>
        </p:nvSpPr>
        <p:spPr>
          <a:xfrm>
            <a:off x="331188" y="3347874"/>
            <a:ext cx="2905125" cy="31535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Slide Number Placeholder 3">
            <a:extLst>
              <a:ext uri="{FF2B5EF4-FFF2-40B4-BE49-F238E27FC236}">
                <a16:creationId xmlns:a16="http://schemas.microsoft.com/office/drawing/2014/main" id="{AC836D15-702F-4875-89D1-6A4E05D40194}"/>
              </a:ext>
            </a:extLst>
          </p:cNvPr>
          <p:cNvSpPr>
            <a:spLocks noGrp="1"/>
          </p:cNvSpPr>
          <p:nvPr>
            <p:ph type="sldNum" sz="quarter" idx="10"/>
          </p:nvPr>
        </p:nvSpPr>
        <p:spPr>
          <a:xfrm>
            <a:off x="11309267" y="6444777"/>
            <a:ext cx="706657" cy="27882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51</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spTree>
    <p:extLst>
      <p:ext uri="{BB962C8B-B14F-4D97-AF65-F5344CB8AC3E}">
        <p14:creationId xmlns:p14="http://schemas.microsoft.com/office/powerpoint/2010/main" val="55157475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44C0B7B-A885-4278-A683-03BF8D4BB9E1}"/>
              </a:ext>
            </a:extLst>
          </p:cNvPr>
          <p:cNvPicPr>
            <a:picLocks noChangeAspect="1"/>
          </p:cNvPicPr>
          <p:nvPr/>
        </p:nvPicPr>
        <p:blipFill>
          <a:blip r:embed="rId3"/>
          <a:stretch>
            <a:fillRect/>
          </a:stretch>
        </p:blipFill>
        <p:spPr>
          <a:xfrm>
            <a:off x="426231" y="842962"/>
            <a:ext cx="2905125" cy="5172075"/>
          </a:xfrm>
          <a:prstGeom prst="rect">
            <a:avLst/>
          </a:prstGeom>
          <a:ln>
            <a:solidFill>
              <a:schemeClr val="bg1">
                <a:lumMod val="75000"/>
              </a:schemeClr>
            </a:solidFill>
          </a:ln>
          <a:effectLst>
            <a:outerShdw blurRad="50800" dist="38100" dir="2700000" algn="tl" rotWithShape="0">
              <a:prstClr val="black">
                <a:alpha val="40000"/>
              </a:prstClr>
            </a:outerShdw>
          </a:effectLst>
        </p:spPr>
      </p:pic>
      <p:sp>
        <p:nvSpPr>
          <p:cNvPr id="3" name="Title 6"/>
          <p:cNvSpPr>
            <a:spLocks noGrp="1"/>
          </p:cNvSpPr>
          <p:nvPr>
            <p:ph type="title"/>
          </p:nvPr>
        </p:nvSpPr>
        <p:spPr/>
        <p:txBody>
          <a:bodyPr/>
          <a:lstStyle/>
          <a:p>
            <a:r>
              <a:rPr lang="en-US" dirty="0"/>
              <a:t>Plan and Manage Testing Results</a:t>
            </a:r>
          </a:p>
        </p:txBody>
      </p:sp>
      <p:sp>
        <p:nvSpPr>
          <p:cNvPr id="9" name="Slide Number Placeholder 3">
            <a:extLst>
              <a:ext uri="{FF2B5EF4-FFF2-40B4-BE49-F238E27FC236}">
                <a16:creationId xmlns:a16="http://schemas.microsoft.com/office/drawing/2014/main" id="{EABC92B9-E691-4E30-A499-F67FD385FF13}"/>
              </a:ext>
            </a:extLst>
          </p:cNvPr>
          <p:cNvSpPr>
            <a:spLocks noGrp="1"/>
          </p:cNvSpPr>
          <p:nvPr>
            <p:ph type="sldNum" sz="quarter" idx="10"/>
          </p:nvPr>
        </p:nvSpPr>
        <p:spPr>
          <a:xfrm>
            <a:off x="11309267" y="6444777"/>
            <a:ext cx="706657" cy="27882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52</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sp>
        <p:nvSpPr>
          <p:cNvPr id="15" name="Rectangle 14">
            <a:extLst>
              <a:ext uri="{FF2B5EF4-FFF2-40B4-BE49-F238E27FC236}">
                <a16:creationId xmlns:a16="http://schemas.microsoft.com/office/drawing/2014/main" id="{CC6F0299-0D0F-4043-B68E-E162A072F6B1}"/>
              </a:ext>
            </a:extLst>
          </p:cNvPr>
          <p:cNvSpPr/>
          <p:nvPr/>
        </p:nvSpPr>
        <p:spPr>
          <a:xfrm>
            <a:off x="426231" y="3356461"/>
            <a:ext cx="2905125" cy="31535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04262371-B32E-473B-84AC-AACD8B2EB2A5}"/>
              </a:ext>
            </a:extLst>
          </p:cNvPr>
          <p:cNvPicPr>
            <a:picLocks noChangeAspect="1"/>
          </p:cNvPicPr>
          <p:nvPr/>
        </p:nvPicPr>
        <p:blipFill>
          <a:blip r:embed="rId4"/>
          <a:stretch>
            <a:fillRect/>
          </a:stretch>
        </p:blipFill>
        <p:spPr>
          <a:xfrm>
            <a:off x="3899720" y="1951523"/>
            <a:ext cx="7762875" cy="2809875"/>
          </a:xfrm>
          <a:prstGeom prst="rect">
            <a:avLst/>
          </a:prstGeom>
        </p:spPr>
      </p:pic>
    </p:spTree>
    <p:extLst>
      <p:ext uri="{BB962C8B-B14F-4D97-AF65-F5344CB8AC3E}">
        <p14:creationId xmlns:p14="http://schemas.microsoft.com/office/powerpoint/2010/main" val="33424086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83699" y="1030561"/>
            <a:ext cx="11708301" cy="4730262"/>
          </a:xfrm>
        </p:spPr>
        <p:txBody>
          <a:bodyPr>
            <a:normAutofit/>
          </a:bodyPr>
          <a:lstStyle/>
          <a:p>
            <a:r>
              <a:rPr lang="en-US" sz="2000" b="1" dirty="0">
                <a:solidFill>
                  <a:srgbClr val="53565A"/>
                </a:solidFill>
              </a:rPr>
              <a:t>Which students have not yet tested?</a:t>
            </a:r>
          </a:p>
          <a:p>
            <a:endParaRPr lang="en-US" dirty="0"/>
          </a:p>
          <a:p>
            <a:r>
              <a:rPr lang="en-US" sz="2000" b="1" dirty="0">
                <a:solidFill>
                  <a:srgbClr val="53565A"/>
                </a:solidFill>
              </a:rPr>
              <a:t>Which students have paused tests?</a:t>
            </a:r>
          </a:p>
          <a:p>
            <a:endParaRPr lang="en-US" dirty="0"/>
          </a:p>
          <a:p>
            <a:r>
              <a:rPr lang="en-US" sz="2000" b="1" dirty="0">
                <a:solidFill>
                  <a:srgbClr val="53565A"/>
                </a:solidFill>
              </a:rPr>
              <a:t>Did all students in a test session submit their tests?</a:t>
            </a:r>
          </a:p>
          <a:p>
            <a:endParaRPr lang="en-US" dirty="0"/>
          </a:p>
        </p:txBody>
      </p:sp>
      <p:sp>
        <p:nvSpPr>
          <p:cNvPr id="2" name="Title 1"/>
          <p:cNvSpPr>
            <a:spLocks noGrp="1"/>
          </p:cNvSpPr>
          <p:nvPr>
            <p:ph type="title"/>
          </p:nvPr>
        </p:nvSpPr>
        <p:spPr/>
        <p:txBody>
          <a:bodyPr/>
          <a:lstStyle/>
          <a:p>
            <a:r>
              <a:rPr lang="en-US" dirty="0"/>
              <a:t>Plan and Manage Testing Examples</a:t>
            </a:r>
          </a:p>
        </p:txBody>
      </p:sp>
      <p:pic>
        <p:nvPicPr>
          <p:cNvPr id="7" name="Picture 6" descr="A screenshot of a cell phone&#10;&#10;Description generated with high confidence">
            <a:extLst>
              <a:ext uri="{FF2B5EF4-FFF2-40B4-BE49-F238E27FC236}">
                <a16:creationId xmlns:a16="http://schemas.microsoft.com/office/drawing/2014/main" id="{53D1B454-CD0F-4466-93C7-4CB4DADF37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6510" y="1465155"/>
            <a:ext cx="8401050" cy="457200"/>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pic>
        <p:nvPicPr>
          <p:cNvPr id="15" name="Picture 14">
            <a:extLst>
              <a:ext uri="{FF2B5EF4-FFF2-40B4-BE49-F238E27FC236}">
                <a16:creationId xmlns:a16="http://schemas.microsoft.com/office/drawing/2014/main" id="{74015C73-B10A-4867-82B4-49CF9D752B4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766510" y="2835612"/>
            <a:ext cx="8357173" cy="457200"/>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pic>
        <p:nvPicPr>
          <p:cNvPr id="17" name="Picture 16" descr="A screenshot of a cell phone&#10;&#10;Description generated with high confidence">
            <a:extLst>
              <a:ext uri="{FF2B5EF4-FFF2-40B4-BE49-F238E27FC236}">
                <a16:creationId xmlns:a16="http://schemas.microsoft.com/office/drawing/2014/main" id="{492D29BA-1222-4721-903C-44E20ADD2A5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6510" y="4262744"/>
            <a:ext cx="11338560" cy="731520"/>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9" name="Slide Number Placeholder 3">
            <a:extLst>
              <a:ext uri="{FF2B5EF4-FFF2-40B4-BE49-F238E27FC236}">
                <a16:creationId xmlns:a16="http://schemas.microsoft.com/office/drawing/2014/main" id="{B20B68B2-91D6-4C9D-A9C8-B5EDC3EEB192}"/>
              </a:ext>
            </a:extLst>
          </p:cNvPr>
          <p:cNvSpPr>
            <a:spLocks noGrp="1"/>
          </p:cNvSpPr>
          <p:nvPr>
            <p:ph type="sldNum" sz="quarter" idx="10"/>
          </p:nvPr>
        </p:nvSpPr>
        <p:spPr>
          <a:xfrm>
            <a:off x="11309267" y="6444777"/>
            <a:ext cx="706657" cy="27882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53</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spTree>
    <p:extLst>
      <p:ext uri="{BB962C8B-B14F-4D97-AF65-F5344CB8AC3E}">
        <p14:creationId xmlns:p14="http://schemas.microsoft.com/office/powerpoint/2010/main" val="120803396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2055B90-5CEA-4796-A528-69D78E6C345B}"/>
              </a:ext>
            </a:extLst>
          </p:cNvPr>
          <p:cNvPicPr>
            <a:picLocks noChangeAspect="1"/>
          </p:cNvPicPr>
          <p:nvPr/>
        </p:nvPicPr>
        <p:blipFill>
          <a:blip r:embed="rId3"/>
          <a:stretch>
            <a:fillRect/>
          </a:stretch>
        </p:blipFill>
        <p:spPr>
          <a:xfrm>
            <a:off x="3790950" y="2536830"/>
            <a:ext cx="8158162" cy="1784339"/>
          </a:xfrm>
          <a:prstGeom prst="rect">
            <a:avLst/>
          </a:prstGeom>
          <a:ln>
            <a:solidFill>
              <a:schemeClr val="bg1">
                <a:lumMod val="75000"/>
              </a:schemeClr>
            </a:solidFill>
          </a:ln>
          <a:effectLst>
            <a:outerShdw blurRad="50800" dist="38100" dir="2700000" algn="tl" rotWithShape="0">
              <a:prstClr val="black">
                <a:alpha val="40000"/>
              </a:prstClr>
            </a:outerShdw>
          </a:effectLst>
        </p:spPr>
      </p:pic>
      <p:pic>
        <p:nvPicPr>
          <p:cNvPr id="10" name="Picture 9">
            <a:extLst>
              <a:ext uri="{FF2B5EF4-FFF2-40B4-BE49-F238E27FC236}">
                <a16:creationId xmlns:a16="http://schemas.microsoft.com/office/drawing/2014/main" id="{FD123499-1B09-4E71-9B2A-EF134A4D4803}"/>
              </a:ext>
            </a:extLst>
          </p:cNvPr>
          <p:cNvPicPr>
            <a:picLocks noChangeAspect="1"/>
          </p:cNvPicPr>
          <p:nvPr/>
        </p:nvPicPr>
        <p:blipFill>
          <a:blip r:embed="rId4"/>
          <a:stretch>
            <a:fillRect/>
          </a:stretch>
        </p:blipFill>
        <p:spPr>
          <a:xfrm>
            <a:off x="429768" y="766762"/>
            <a:ext cx="2905125" cy="5172075"/>
          </a:xfrm>
          <a:prstGeom prst="rect">
            <a:avLst/>
          </a:prstGeom>
          <a:ln>
            <a:solidFill>
              <a:schemeClr val="bg1">
                <a:lumMod val="75000"/>
              </a:schemeClr>
            </a:solidFill>
          </a:ln>
          <a:effectLst>
            <a:outerShdw blurRad="50800" dist="38100" dir="2700000" algn="tl" rotWithShape="0">
              <a:prstClr val="black">
                <a:alpha val="40000"/>
              </a:prstClr>
            </a:outerShdw>
          </a:effectLst>
        </p:spPr>
      </p:pic>
      <p:sp>
        <p:nvSpPr>
          <p:cNvPr id="3" name="Title 6"/>
          <p:cNvSpPr>
            <a:spLocks noGrp="1"/>
          </p:cNvSpPr>
          <p:nvPr>
            <p:ph type="title"/>
          </p:nvPr>
        </p:nvSpPr>
        <p:spPr>
          <a:xfrm>
            <a:off x="429768" y="64008"/>
            <a:ext cx="11018520" cy="521208"/>
          </a:xfrm>
        </p:spPr>
        <p:txBody>
          <a:bodyPr>
            <a:normAutofit/>
          </a:bodyPr>
          <a:lstStyle/>
          <a:p>
            <a:r>
              <a:rPr lang="en-US" dirty="0"/>
              <a:t>Test Session Status Report</a:t>
            </a:r>
          </a:p>
        </p:txBody>
      </p:sp>
      <p:sp>
        <p:nvSpPr>
          <p:cNvPr id="12" name="Arrow: Left 11">
            <a:extLst>
              <a:ext uri="{FF2B5EF4-FFF2-40B4-BE49-F238E27FC236}">
                <a16:creationId xmlns:a16="http://schemas.microsoft.com/office/drawing/2014/main" id="{BF0EFFF8-C32E-4E5E-A2B0-588ED7B53259}"/>
              </a:ext>
            </a:extLst>
          </p:cNvPr>
          <p:cNvSpPr/>
          <p:nvPr/>
        </p:nvSpPr>
        <p:spPr>
          <a:xfrm>
            <a:off x="8398996" y="3795966"/>
            <a:ext cx="682906" cy="447720"/>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3">
            <a:extLst>
              <a:ext uri="{FF2B5EF4-FFF2-40B4-BE49-F238E27FC236}">
                <a16:creationId xmlns:a16="http://schemas.microsoft.com/office/drawing/2014/main" id="{9AB8F1F3-F339-4248-9746-CE4580DD90E4}"/>
              </a:ext>
            </a:extLst>
          </p:cNvPr>
          <p:cNvSpPr>
            <a:spLocks noGrp="1"/>
          </p:cNvSpPr>
          <p:nvPr>
            <p:ph type="sldNum" sz="quarter" idx="10"/>
          </p:nvPr>
        </p:nvSpPr>
        <p:spPr>
          <a:xfrm>
            <a:off x="11309267" y="6444777"/>
            <a:ext cx="706657" cy="27882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54</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sp>
        <p:nvSpPr>
          <p:cNvPr id="15" name="Rectangle 14">
            <a:extLst>
              <a:ext uri="{FF2B5EF4-FFF2-40B4-BE49-F238E27FC236}">
                <a16:creationId xmlns:a16="http://schemas.microsoft.com/office/drawing/2014/main" id="{D1A0051C-CC77-4BF7-9ACB-B4CB7EC3A75E}"/>
              </a:ext>
            </a:extLst>
          </p:cNvPr>
          <p:cNvSpPr/>
          <p:nvPr/>
        </p:nvSpPr>
        <p:spPr>
          <a:xfrm>
            <a:off x="429768" y="3847606"/>
            <a:ext cx="2905125" cy="28500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7223505"/>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A32D377-33E0-432E-9CAF-1AB1C87ABF6C}"/>
              </a:ext>
            </a:extLst>
          </p:cNvPr>
          <p:cNvPicPr>
            <a:picLocks noChangeAspect="1"/>
          </p:cNvPicPr>
          <p:nvPr/>
        </p:nvPicPr>
        <p:blipFill>
          <a:blip r:embed="rId3"/>
          <a:stretch>
            <a:fillRect/>
          </a:stretch>
        </p:blipFill>
        <p:spPr>
          <a:xfrm>
            <a:off x="4093943" y="2140765"/>
            <a:ext cx="7448550" cy="2172156"/>
          </a:xfrm>
          <a:prstGeom prst="rect">
            <a:avLst/>
          </a:prstGeom>
          <a:ln>
            <a:solidFill>
              <a:schemeClr val="bg1">
                <a:lumMod val="75000"/>
              </a:schemeClr>
            </a:solidFill>
          </a:ln>
          <a:effectLst>
            <a:outerShdw blurRad="50800" dist="38100" dir="2700000" algn="tl" rotWithShape="0">
              <a:prstClr val="black">
                <a:alpha val="40000"/>
              </a:prstClr>
            </a:outerShdw>
          </a:effectLst>
        </p:spPr>
      </p:pic>
      <p:pic>
        <p:nvPicPr>
          <p:cNvPr id="11" name="Picture 10">
            <a:extLst>
              <a:ext uri="{FF2B5EF4-FFF2-40B4-BE49-F238E27FC236}">
                <a16:creationId xmlns:a16="http://schemas.microsoft.com/office/drawing/2014/main" id="{697C8697-1DBC-4C72-8FF1-445493FA2655}"/>
              </a:ext>
            </a:extLst>
          </p:cNvPr>
          <p:cNvPicPr>
            <a:picLocks noChangeAspect="1"/>
          </p:cNvPicPr>
          <p:nvPr/>
        </p:nvPicPr>
        <p:blipFill>
          <a:blip r:embed="rId4"/>
          <a:stretch>
            <a:fillRect/>
          </a:stretch>
        </p:blipFill>
        <p:spPr>
          <a:xfrm>
            <a:off x="426231" y="842962"/>
            <a:ext cx="2905125" cy="5172075"/>
          </a:xfrm>
          <a:prstGeom prst="rect">
            <a:avLst/>
          </a:prstGeom>
          <a:ln>
            <a:solidFill>
              <a:schemeClr val="bg1">
                <a:lumMod val="75000"/>
              </a:schemeClr>
            </a:solidFill>
          </a:ln>
          <a:effectLst>
            <a:outerShdw blurRad="50800" dist="38100" dir="2700000" algn="tl" rotWithShape="0">
              <a:prstClr val="black">
                <a:alpha val="40000"/>
              </a:prstClr>
            </a:outerShdw>
          </a:effectLst>
        </p:spPr>
      </p:pic>
      <p:sp>
        <p:nvSpPr>
          <p:cNvPr id="3" name="Title 6"/>
          <p:cNvSpPr>
            <a:spLocks noGrp="1"/>
          </p:cNvSpPr>
          <p:nvPr>
            <p:ph type="title"/>
          </p:nvPr>
        </p:nvSpPr>
        <p:spPr/>
        <p:txBody>
          <a:bodyPr/>
          <a:lstStyle/>
          <a:p>
            <a:r>
              <a:rPr lang="en-US" dirty="0"/>
              <a:t>Test Completion Rates</a:t>
            </a:r>
          </a:p>
        </p:txBody>
      </p:sp>
      <p:sp>
        <p:nvSpPr>
          <p:cNvPr id="10" name="Slide Number Placeholder 3">
            <a:extLst>
              <a:ext uri="{FF2B5EF4-FFF2-40B4-BE49-F238E27FC236}">
                <a16:creationId xmlns:a16="http://schemas.microsoft.com/office/drawing/2014/main" id="{AC722CCF-3144-42A1-B2B1-C1D91E757370}"/>
              </a:ext>
            </a:extLst>
          </p:cNvPr>
          <p:cNvSpPr>
            <a:spLocks noGrp="1"/>
          </p:cNvSpPr>
          <p:nvPr>
            <p:ph type="sldNum" sz="quarter" idx="10"/>
          </p:nvPr>
        </p:nvSpPr>
        <p:spPr>
          <a:xfrm>
            <a:off x="11309267" y="6444777"/>
            <a:ext cx="706657" cy="27882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55</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sp>
        <p:nvSpPr>
          <p:cNvPr id="16" name="Rectangle 15">
            <a:extLst>
              <a:ext uri="{FF2B5EF4-FFF2-40B4-BE49-F238E27FC236}">
                <a16:creationId xmlns:a16="http://schemas.microsoft.com/office/drawing/2014/main" id="{A8FF24F5-D5D9-4370-BEB7-D6F87F090572}"/>
              </a:ext>
            </a:extLst>
          </p:cNvPr>
          <p:cNvSpPr/>
          <p:nvPr/>
        </p:nvSpPr>
        <p:spPr>
          <a:xfrm>
            <a:off x="426231" y="4548250"/>
            <a:ext cx="2905125" cy="29421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Down Arrow 9">
            <a:extLst>
              <a:ext uri="{FF2B5EF4-FFF2-40B4-BE49-F238E27FC236}">
                <a16:creationId xmlns:a16="http://schemas.microsoft.com/office/drawing/2014/main" id="{27D939D4-D936-458B-ABB9-0734DF886F8A}"/>
              </a:ext>
            </a:extLst>
          </p:cNvPr>
          <p:cNvSpPr>
            <a:spLocks noChangeAspect="1"/>
          </p:cNvSpPr>
          <p:nvPr/>
        </p:nvSpPr>
        <p:spPr>
          <a:xfrm rot="5400000">
            <a:off x="8569292" y="3638009"/>
            <a:ext cx="286692" cy="472583"/>
          </a:xfrm>
          <a:prstGeom prst="downArrow">
            <a:avLst>
              <a:gd name="adj1" fmla="val 40337"/>
              <a:gd name="adj2" fmla="val 6871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6909420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D2E5D70-987C-4CC8-82C3-C1D7FE5147D0}"/>
              </a:ext>
            </a:extLst>
          </p:cNvPr>
          <p:cNvPicPr>
            <a:picLocks noChangeAspect="1"/>
          </p:cNvPicPr>
          <p:nvPr/>
        </p:nvPicPr>
        <p:blipFill>
          <a:blip r:embed="rId3"/>
          <a:stretch>
            <a:fillRect/>
          </a:stretch>
        </p:blipFill>
        <p:spPr>
          <a:xfrm>
            <a:off x="4095752" y="1490186"/>
            <a:ext cx="7346679" cy="3877628"/>
          </a:xfrm>
          <a:prstGeom prst="rect">
            <a:avLst/>
          </a:prstGeom>
          <a:ln>
            <a:solidFill>
              <a:schemeClr val="bg1">
                <a:lumMod val="75000"/>
              </a:schemeClr>
            </a:solidFill>
          </a:ln>
          <a:effectLst>
            <a:outerShdw blurRad="50800" dist="38100" dir="2700000" algn="tl" rotWithShape="0">
              <a:prstClr val="black">
                <a:alpha val="40000"/>
              </a:prstClr>
            </a:outerShdw>
          </a:effectLst>
        </p:spPr>
      </p:pic>
      <p:pic>
        <p:nvPicPr>
          <p:cNvPr id="14" name="Picture 13">
            <a:extLst>
              <a:ext uri="{FF2B5EF4-FFF2-40B4-BE49-F238E27FC236}">
                <a16:creationId xmlns:a16="http://schemas.microsoft.com/office/drawing/2014/main" id="{9AE540FD-EBAF-4812-A66F-A9BCD1FDF2C8}"/>
              </a:ext>
            </a:extLst>
          </p:cNvPr>
          <p:cNvPicPr>
            <a:picLocks noChangeAspect="1"/>
          </p:cNvPicPr>
          <p:nvPr/>
        </p:nvPicPr>
        <p:blipFill>
          <a:blip r:embed="rId4"/>
          <a:stretch>
            <a:fillRect/>
          </a:stretch>
        </p:blipFill>
        <p:spPr>
          <a:xfrm>
            <a:off x="284255" y="893621"/>
            <a:ext cx="2905125" cy="5172075"/>
          </a:xfrm>
          <a:prstGeom prst="rect">
            <a:avLst/>
          </a:prstGeom>
          <a:ln>
            <a:solidFill>
              <a:schemeClr val="bg1">
                <a:lumMod val="75000"/>
              </a:schemeClr>
            </a:solidFill>
          </a:ln>
          <a:effectLst>
            <a:outerShdw blurRad="50800" dist="38100" dir="2700000" algn="tl" rotWithShape="0">
              <a:prstClr val="black">
                <a:alpha val="40000"/>
              </a:prstClr>
            </a:outerShdw>
          </a:effectLst>
        </p:spPr>
      </p:pic>
      <p:sp>
        <p:nvSpPr>
          <p:cNvPr id="3" name="Title 6"/>
          <p:cNvSpPr>
            <a:spLocks noGrp="1"/>
          </p:cNvSpPr>
          <p:nvPr>
            <p:ph type="title"/>
          </p:nvPr>
        </p:nvSpPr>
        <p:spPr/>
        <p:txBody>
          <a:bodyPr/>
          <a:lstStyle/>
          <a:p>
            <a:r>
              <a:rPr lang="en-US" dirty="0"/>
              <a:t>Test Status Code Report</a:t>
            </a:r>
          </a:p>
        </p:txBody>
      </p:sp>
      <p:sp>
        <p:nvSpPr>
          <p:cNvPr id="9" name="Rectangle 8"/>
          <p:cNvSpPr/>
          <p:nvPr/>
        </p:nvSpPr>
        <p:spPr>
          <a:xfrm>
            <a:off x="6841573" y="2486026"/>
            <a:ext cx="1892852" cy="34475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lide Number Placeholder 3">
            <a:extLst>
              <a:ext uri="{FF2B5EF4-FFF2-40B4-BE49-F238E27FC236}">
                <a16:creationId xmlns:a16="http://schemas.microsoft.com/office/drawing/2014/main" id="{2AC64C73-2F83-4080-9D02-E3BE2ABA4057}"/>
              </a:ext>
            </a:extLst>
          </p:cNvPr>
          <p:cNvSpPr>
            <a:spLocks noGrp="1"/>
          </p:cNvSpPr>
          <p:nvPr>
            <p:ph type="sldNum" sz="quarter" idx="10"/>
          </p:nvPr>
        </p:nvSpPr>
        <p:spPr>
          <a:xfrm>
            <a:off x="11309267" y="6444777"/>
            <a:ext cx="706657" cy="27882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56</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sp>
        <p:nvSpPr>
          <p:cNvPr id="16" name="Rectangle 15">
            <a:extLst>
              <a:ext uri="{FF2B5EF4-FFF2-40B4-BE49-F238E27FC236}">
                <a16:creationId xmlns:a16="http://schemas.microsoft.com/office/drawing/2014/main" id="{A65275B0-2069-4C1D-AC88-9FE2051DFF87}"/>
              </a:ext>
            </a:extLst>
          </p:cNvPr>
          <p:cNvSpPr/>
          <p:nvPr/>
        </p:nvSpPr>
        <p:spPr>
          <a:xfrm>
            <a:off x="284255" y="4294281"/>
            <a:ext cx="2905125" cy="28955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3801969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24A9A56-11A0-4568-9924-F2A57DA9D61C}"/>
              </a:ext>
            </a:extLst>
          </p:cNvPr>
          <p:cNvPicPr>
            <a:picLocks noChangeAspect="1"/>
          </p:cNvPicPr>
          <p:nvPr/>
        </p:nvPicPr>
        <p:blipFill>
          <a:blip r:embed="rId3"/>
          <a:stretch>
            <a:fillRect/>
          </a:stretch>
        </p:blipFill>
        <p:spPr>
          <a:xfrm>
            <a:off x="4139794" y="1357311"/>
            <a:ext cx="6286500" cy="3571875"/>
          </a:xfrm>
          <a:prstGeom prst="rect">
            <a:avLst/>
          </a:prstGeom>
          <a:ln>
            <a:solidFill>
              <a:schemeClr val="bg1">
                <a:lumMod val="75000"/>
              </a:schemeClr>
            </a:solidFill>
          </a:ln>
          <a:effectLst>
            <a:outerShdw blurRad="50800" dist="38100" dir="2700000" algn="tl" rotWithShape="0">
              <a:prstClr val="black">
                <a:alpha val="40000"/>
              </a:prstClr>
            </a:outerShdw>
          </a:effectLst>
        </p:spPr>
      </p:pic>
      <p:pic>
        <p:nvPicPr>
          <p:cNvPr id="15" name="Picture 14">
            <a:extLst>
              <a:ext uri="{FF2B5EF4-FFF2-40B4-BE49-F238E27FC236}">
                <a16:creationId xmlns:a16="http://schemas.microsoft.com/office/drawing/2014/main" id="{439E1C2D-E297-486D-A6C5-35F361654E27}"/>
              </a:ext>
            </a:extLst>
          </p:cNvPr>
          <p:cNvPicPr>
            <a:picLocks noChangeAspect="1"/>
          </p:cNvPicPr>
          <p:nvPr/>
        </p:nvPicPr>
        <p:blipFill>
          <a:blip r:embed="rId4"/>
          <a:stretch>
            <a:fillRect/>
          </a:stretch>
        </p:blipFill>
        <p:spPr>
          <a:xfrm>
            <a:off x="426231" y="842962"/>
            <a:ext cx="2905125" cy="5172075"/>
          </a:xfrm>
          <a:prstGeom prst="rect">
            <a:avLst/>
          </a:prstGeom>
          <a:ln>
            <a:solidFill>
              <a:schemeClr val="bg1">
                <a:lumMod val="75000"/>
              </a:schemeClr>
            </a:solidFill>
          </a:ln>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069EA7BF-07D9-4325-B3D9-FC972E982CC0}"/>
              </a:ext>
            </a:extLst>
          </p:cNvPr>
          <p:cNvSpPr>
            <a:spLocks noGrp="1"/>
          </p:cNvSpPr>
          <p:nvPr>
            <p:ph type="title"/>
          </p:nvPr>
        </p:nvSpPr>
        <p:spPr/>
        <p:txBody>
          <a:bodyPr/>
          <a:lstStyle/>
          <a:p>
            <a:r>
              <a:rPr lang="en-US" dirty="0"/>
              <a:t>Participation Search By SSID</a:t>
            </a:r>
          </a:p>
        </p:txBody>
      </p:sp>
      <p:sp>
        <p:nvSpPr>
          <p:cNvPr id="16" name="Slide Number Placeholder 3">
            <a:extLst>
              <a:ext uri="{FF2B5EF4-FFF2-40B4-BE49-F238E27FC236}">
                <a16:creationId xmlns:a16="http://schemas.microsoft.com/office/drawing/2014/main" id="{1657BC06-C480-49AB-B509-C95AC9CBA4B7}"/>
              </a:ext>
            </a:extLst>
          </p:cNvPr>
          <p:cNvSpPr>
            <a:spLocks noGrp="1"/>
          </p:cNvSpPr>
          <p:nvPr>
            <p:ph type="sldNum" sz="quarter" idx="10"/>
          </p:nvPr>
        </p:nvSpPr>
        <p:spPr>
          <a:xfrm>
            <a:off x="11309267" y="6444777"/>
            <a:ext cx="706657" cy="27882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57</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sp>
        <p:nvSpPr>
          <p:cNvPr id="19" name="Rectangle 18">
            <a:extLst>
              <a:ext uri="{FF2B5EF4-FFF2-40B4-BE49-F238E27FC236}">
                <a16:creationId xmlns:a16="http://schemas.microsoft.com/office/drawing/2014/main" id="{02309ADC-0ADB-4C1B-A2A4-7855B6B142A7}"/>
              </a:ext>
            </a:extLst>
          </p:cNvPr>
          <p:cNvSpPr/>
          <p:nvPr/>
        </p:nvSpPr>
        <p:spPr>
          <a:xfrm>
            <a:off x="426231" y="3611107"/>
            <a:ext cx="2905125" cy="32271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a:extLst>
              <a:ext uri="{FF2B5EF4-FFF2-40B4-BE49-F238E27FC236}">
                <a16:creationId xmlns:a16="http://schemas.microsoft.com/office/drawing/2014/main" id="{8180E9EE-EBEC-4B27-8426-5503003E1F54}"/>
              </a:ext>
            </a:extLst>
          </p:cNvPr>
          <p:cNvGrpSpPr/>
          <p:nvPr/>
        </p:nvGrpSpPr>
        <p:grpSpPr>
          <a:xfrm>
            <a:off x="4259350" y="1928815"/>
            <a:ext cx="5492854" cy="2557365"/>
            <a:chOff x="4259350" y="1928815"/>
            <a:chExt cx="5492854" cy="2557365"/>
          </a:xfrm>
        </p:grpSpPr>
        <p:grpSp>
          <p:nvGrpSpPr>
            <p:cNvPr id="12" name="Group 11">
              <a:extLst>
                <a:ext uri="{FF2B5EF4-FFF2-40B4-BE49-F238E27FC236}">
                  <a16:creationId xmlns:a16="http://schemas.microsoft.com/office/drawing/2014/main" id="{3E4200D9-E90C-4BC4-9045-8973629FD7F1}"/>
                </a:ext>
              </a:extLst>
            </p:cNvPr>
            <p:cNvGrpSpPr/>
            <p:nvPr/>
          </p:nvGrpSpPr>
          <p:grpSpPr>
            <a:xfrm>
              <a:off x="4259350" y="1928815"/>
              <a:ext cx="3023227" cy="2270672"/>
              <a:chOff x="4390571" y="2180012"/>
              <a:chExt cx="2952143" cy="2098516"/>
            </a:xfrm>
          </p:grpSpPr>
          <p:sp>
            <p:nvSpPr>
              <p:cNvPr id="9" name="Rectangle 8">
                <a:extLst>
                  <a:ext uri="{FF2B5EF4-FFF2-40B4-BE49-F238E27FC236}">
                    <a16:creationId xmlns:a16="http://schemas.microsoft.com/office/drawing/2014/main" id="{DF62A158-F7F5-46E0-97D0-A11BEFD241CC}"/>
                  </a:ext>
                </a:extLst>
              </p:cNvPr>
              <p:cNvSpPr/>
              <p:nvPr/>
            </p:nvSpPr>
            <p:spPr>
              <a:xfrm>
                <a:off x="4998657" y="2854387"/>
                <a:ext cx="2344057" cy="142414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B1E3087C-1BE4-4435-8DC7-78687C372EA0}"/>
                  </a:ext>
                </a:extLst>
              </p:cNvPr>
              <p:cNvSpPr/>
              <p:nvPr/>
            </p:nvSpPr>
            <p:spPr>
              <a:xfrm>
                <a:off x="4390571" y="2180012"/>
                <a:ext cx="2344058" cy="26156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 name="Down Arrow 9">
              <a:extLst>
                <a:ext uri="{FF2B5EF4-FFF2-40B4-BE49-F238E27FC236}">
                  <a16:creationId xmlns:a16="http://schemas.microsoft.com/office/drawing/2014/main" id="{489E3816-7901-47E6-8F75-069EC8498FE0}"/>
                </a:ext>
              </a:extLst>
            </p:cNvPr>
            <p:cNvSpPr>
              <a:spLocks noChangeAspect="1"/>
            </p:cNvSpPr>
            <p:nvPr/>
          </p:nvSpPr>
          <p:spPr>
            <a:xfrm rot="5400000">
              <a:off x="9372567" y="4106542"/>
              <a:ext cx="286692" cy="472583"/>
            </a:xfrm>
            <a:prstGeom prst="downArrow">
              <a:avLst>
                <a:gd name="adj1" fmla="val 40337"/>
                <a:gd name="adj2" fmla="val 6871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90530571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C582F21-0BE6-4ED0-B1A9-180C2DB06F77}"/>
              </a:ext>
            </a:extLst>
          </p:cNvPr>
          <p:cNvPicPr>
            <a:picLocks noChangeAspect="1"/>
          </p:cNvPicPr>
          <p:nvPr/>
        </p:nvPicPr>
        <p:blipFill>
          <a:blip r:embed="rId3"/>
          <a:stretch>
            <a:fillRect/>
          </a:stretch>
        </p:blipFill>
        <p:spPr>
          <a:xfrm>
            <a:off x="4438650" y="934771"/>
            <a:ext cx="3100387" cy="4665929"/>
          </a:xfrm>
          <a:prstGeom prst="rect">
            <a:avLst/>
          </a:prstGeom>
          <a:ln>
            <a:solidFill>
              <a:schemeClr val="bg1">
                <a:lumMod val="75000"/>
              </a:schemeClr>
            </a:solidFill>
          </a:ln>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EF8098DD-91F0-4D42-8719-381657638E33}"/>
              </a:ext>
            </a:extLst>
          </p:cNvPr>
          <p:cNvSpPr>
            <a:spLocks noGrp="1"/>
          </p:cNvSpPr>
          <p:nvPr>
            <p:ph type="title"/>
          </p:nvPr>
        </p:nvSpPr>
        <p:spPr/>
        <p:txBody>
          <a:bodyPr/>
          <a:lstStyle/>
          <a:p>
            <a:r>
              <a:rPr lang="en-US" dirty="0"/>
              <a:t>Print Test Tickets</a:t>
            </a:r>
          </a:p>
        </p:txBody>
      </p:sp>
      <p:sp>
        <p:nvSpPr>
          <p:cNvPr id="13" name="Rectangle 12">
            <a:extLst>
              <a:ext uri="{FF2B5EF4-FFF2-40B4-BE49-F238E27FC236}">
                <a16:creationId xmlns:a16="http://schemas.microsoft.com/office/drawing/2014/main" id="{428E2650-2C9B-433B-838A-D7BBB9D0C7A8}"/>
              </a:ext>
            </a:extLst>
          </p:cNvPr>
          <p:cNvSpPr/>
          <p:nvPr/>
        </p:nvSpPr>
        <p:spPr>
          <a:xfrm>
            <a:off x="4438650" y="2790825"/>
            <a:ext cx="3100387" cy="113351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3">
            <a:extLst>
              <a:ext uri="{FF2B5EF4-FFF2-40B4-BE49-F238E27FC236}">
                <a16:creationId xmlns:a16="http://schemas.microsoft.com/office/drawing/2014/main" id="{B4A07E35-E028-4A71-9166-16FEC0E2286A}"/>
              </a:ext>
            </a:extLst>
          </p:cNvPr>
          <p:cNvSpPr>
            <a:spLocks noGrp="1"/>
          </p:cNvSpPr>
          <p:nvPr>
            <p:ph type="sldNum" sz="quarter" idx="10"/>
          </p:nvPr>
        </p:nvSpPr>
        <p:spPr>
          <a:xfrm>
            <a:off x="11309267" y="6444777"/>
            <a:ext cx="706657" cy="27882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58</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spTree>
    <p:extLst>
      <p:ext uri="{BB962C8B-B14F-4D97-AF65-F5344CB8AC3E}">
        <p14:creationId xmlns:p14="http://schemas.microsoft.com/office/powerpoint/2010/main" val="400831524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FFA15F4-5CFF-4FBC-991F-0A77AA67EAC1}"/>
              </a:ext>
            </a:extLst>
          </p:cNvPr>
          <p:cNvPicPr>
            <a:picLocks noChangeAspect="1"/>
          </p:cNvPicPr>
          <p:nvPr/>
        </p:nvPicPr>
        <p:blipFill>
          <a:blip r:embed="rId3"/>
          <a:stretch>
            <a:fillRect/>
          </a:stretch>
        </p:blipFill>
        <p:spPr>
          <a:xfrm>
            <a:off x="335816" y="1040378"/>
            <a:ext cx="3100387" cy="4665929"/>
          </a:xfrm>
          <a:prstGeom prst="rect">
            <a:avLst/>
          </a:prstGeom>
          <a:ln>
            <a:solidFill>
              <a:schemeClr val="bg1">
                <a:lumMod val="75000"/>
              </a:schemeClr>
            </a:solidFill>
          </a:ln>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D12693A2-0EE2-4A2A-8934-CD863DE9965D}"/>
              </a:ext>
            </a:extLst>
          </p:cNvPr>
          <p:cNvSpPr>
            <a:spLocks noGrp="1"/>
          </p:cNvSpPr>
          <p:nvPr>
            <p:ph type="title"/>
          </p:nvPr>
        </p:nvSpPr>
        <p:spPr/>
        <p:txBody>
          <a:bodyPr/>
          <a:lstStyle/>
          <a:p>
            <a:r>
              <a:rPr lang="en-US" dirty="0"/>
              <a:t>Print Test Tickets from a Student List</a:t>
            </a:r>
          </a:p>
        </p:txBody>
      </p:sp>
      <p:sp>
        <p:nvSpPr>
          <p:cNvPr id="6" name="Rectangle 5">
            <a:extLst>
              <a:ext uri="{FF2B5EF4-FFF2-40B4-BE49-F238E27FC236}">
                <a16:creationId xmlns:a16="http://schemas.microsoft.com/office/drawing/2014/main" id="{4E615525-F7A1-4EDE-A559-57C3EB34A2F2}"/>
              </a:ext>
            </a:extLst>
          </p:cNvPr>
          <p:cNvSpPr/>
          <p:nvPr/>
        </p:nvSpPr>
        <p:spPr>
          <a:xfrm>
            <a:off x="335816" y="3373342"/>
            <a:ext cx="3100386" cy="27965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lide Number Placeholder 3">
            <a:extLst>
              <a:ext uri="{FF2B5EF4-FFF2-40B4-BE49-F238E27FC236}">
                <a16:creationId xmlns:a16="http://schemas.microsoft.com/office/drawing/2014/main" id="{66F3C2EC-8673-4AA8-A956-5A27CFC1BF2A}"/>
              </a:ext>
            </a:extLst>
          </p:cNvPr>
          <p:cNvSpPr>
            <a:spLocks noGrp="1"/>
          </p:cNvSpPr>
          <p:nvPr>
            <p:ph type="sldNum" sz="quarter" idx="10"/>
          </p:nvPr>
        </p:nvSpPr>
        <p:spPr>
          <a:xfrm>
            <a:off x="11309267" y="6444777"/>
            <a:ext cx="706657" cy="27882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59</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pic>
        <p:nvPicPr>
          <p:cNvPr id="7" name="Picture 6">
            <a:extLst>
              <a:ext uri="{FF2B5EF4-FFF2-40B4-BE49-F238E27FC236}">
                <a16:creationId xmlns:a16="http://schemas.microsoft.com/office/drawing/2014/main" id="{93A78CEE-652B-4D6E-AEE6-565AAFC6AEC3}"/>
              </a:ext>
            </a:extLst>
          </p:cNvPr>
          <p:cNvPicPr>
            <a:picLocks noChangeAspect="1"/>
          </p:cNvPicPr>
          <p:nvPr/>
        </p:nvPicPr>
        <p:blipFill>
          <a:blip r:embed="rId4"/>
          <a:stretch>
            <a:fillRect/>
          </a:stretch>
        </p:blipFill>
        <p:spPr>
          <a:xfrm>
            <a:off x="3776300" y="1947553"/>
            <a:ext cx="8079884" cy="3353109"/>
          </a:xfrm>
          <a:prstGeom prst="rect">
            <a:avLst/>
          </a:prstGeom>
          <a:ln>
            <a:solidFill>
              <a:schemeClr val="bg1">
                <a:lumMod val="75000"/>
              </a:schemeClr>
            </a:solidFill>
          </a:ln>
          <a:effectLst>
            <a:outerShdw blurRad="50800" dist="38100" dir="2700000" algn="tl" rotWithShape="0">
              <a:prstClr val="black">
                <a:alpha val="40000"/>
              </a:prstClr>
            </a:outerShdw>
          </a:effectLst>
        </p:spPr>
      </p:pic>
      <p:sp>
        <p:nvSpPr>
          <p:cNvPr id="11" name="Rectangle 10">
            <a:extLst>
              <a:ext uri="{FF2B5EF4-FFF2-40B4-BE49-F238E27FC236}">
                <a16:creationId xmlns:a16="http://schemas.microsoft.com/office/drawing/2014/main" id="{0686D90E-6B48-4C89-AC50-8D438C2E53FB}"/>
              </a:ext>
            </a:extLst>
          </p:cNvPr>
          <p:cNvSpPr/>
          <p:nvPr/>
        </p:nvSpPr>
        <p:spPr>
          <a:xfrm>
            <a:off x="6588919" y="3352800"/>
            <a:ext cx="148431" cy="130176"/>
          </a:xfrm>
          <a:prstGeom prst="rect">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533074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179C776-B27C-4462-9759-5E6CB3554F0F}"/>
              </a:ext>
            </a:extLst>
          </p:cNvPr>
          <p:cNvSpPr>
            <a:spLocks noGrp="1"/>
          </p:cNvSpPr>
          <p:nvPr>
            <p:ph type="title"/>
          </p:nvPr>
        </p:nvSpPr>
        <p:spPr>
          <a:xfrm>
            <a:off x="429768" y="64008"/>
            <a:ext cx="11018520" cy="521208"/>
          </a:xfrm>
        </p:spPr>
        <p:txBody>
          <a:bodyPr/>
          <a:lstStyle/>
          <a:p>
            <a:r>
              <a:rPr lang="en-US" dirty="0"/>
              <a:t>Resetting Your Password</a:t>
            </a:r>
          </a:p>
        </p:txBody>
      </p:sp>
      <p:grpSp>
        <p:nvGrpSpPr>
          <p:cNvPr id="4" name="Group 3">
            <a:extLst>
              <a:ext uri="{FF2B5EF4-FFF2-40B4-BE49-F238E27FC236}">
                <a16:creationId xmlns:a16="http://schemas.microsoft.com/office/drawing/2014/main" id="{5D39C22F-0147-415A-B533-792D0782AA12}"/>
              </a:ext>
            </a:extLst>
          </p:cNvPr>
          <p:cNvGrpSpPr>
            <a:grpSpLocks noChangeAspect="1"/>
          </p:cNvGrpSpPr>
          <p:nvPr/>
        </p:nvGrpSpPr>
        <p:grpSpPr>
          <a:xfrm>
            <a:off x="6511771" y="1697923"/>
            <a:ext cx="4766834" cy="3352817"/>
            <a:chOff x="6606537" y="1720988"/>
            <a:chExt cx="3640109" cy="2560320"/>
          </a:xfrm>
        </p:grpSpPr>
        <p:pic>
          <p:nvPicPr>
            <p:cNvPr id="2" name="Picture 1">
              <a:extLst>
                <a:ext uri="{FF2B5EF4-FFF2-40B4-BE49-F238E27FC236}">
                  <a16:creationId xmlns:a16="http://schemas.microsoft.com/office/drawing/2014/main" id="{D061360C-D885-447C-98F4-1C2CBB7E4A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06538" y="1720988"/>
              <a:ext cx="3640108" cy="2560320"/>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7" name="Rectangle 6">
              <a:extLst>
                <a:ext uri="{FF2B5EF4-FFF2-40B4-BE49-F238E27FC236}">
                  <a16:creationId xmlns:a16="http://schemas.microsoft.com/office/drawing/2014/main" id="{58213427-49E2-4869-9E2E-3BB0D7583688}"/>
                </a:ext>
              </a:extLst>
            </p:cNvPr>
            <p:cNvSpPr/>
            <p:nvPr/>
          </p:nvSpPr>
          <p:spPr>
            <a:xfrm>
              <a:off x="6606537" y="1720988"/>
              <a:ext cx="3640109" cy="256032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sp>
        <p:nvSpPr>
          <p:cNvPr id="11" name="Slide Number Placeholder 3">
            <a:extLst>
              <a:ext uri="{FF2B5EF4-FFF2-40B4-BE49-F238E27FC236}">
                <a16:creationId xmlns:a16="http://schemas.microsoft.com/office/drawing/2014/main" id="{E8386C17-1DBE-4D32-B98A-DE4F42C9F65F}"/>
              </a:ext>
            </a:extLst>
          </p:cNvPr>
          <p:cNvSpPr>
            <a:spLocks noGrp="1"/>
          </p:cNvSpPr>
          <p:nvPr>
            <p:ph type="sldNum" sz="quarter" idx="10"/>
          </p:nvPr>
        </p:nvSpPr>
        <p:spPr>
          <a:xfrm>
            <a:off x="11309267" y="6444777"/>
            <a:ext cx="706657" cy="27882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grpSp>
        <p:nvGrpSpPr>
          <p:cNvPr id="5" name="Group 4">
            <a:extLst>
              <a:ext uri="{FF2B5EF4-FFF2-40B4-BE49-F238E27FC236}">
                <a16:creationId xmlns:a16="http://schemas.microsoft.com/office/drawing/2014/main" id="{8E5A4AB4-1CCE-4762-B51C-521328003359}"/>
              </a:ext>
            </a:extLst>
          </p:cNvPr>
          <p:cNvGrpSpPr/>
          <p:nvPr/>
        </p:nvGrpSpPr>
        <p:grpSpPr>
          <a:xfrm>
            <a:off x="829988" y="1697923"/>
            <a:ext cx="4850243" cy="4007509"/>
            <a:chOff x="829988" y="1697923"/>
            <a:chExt cx="4850243" cy="4007509"/>
          </a:xfrm>
        </p:grpSpPr>
        <p:pic>
          <p:nvPicPr>
            <p:cNvPr id="10" name="Picture 9">
              <a:extLst>
                <a:ext uri="{FF2B5EF4-FFF2-40B4-BE49-F238E27FC236}">
                  <a16:creationId xmlns:a16="http://schemas.microsoft.com/office/drawing/2014/main" id="{A7422C3D-BEE0-4D27-9760-F84BB74DD09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29988" y="1697923"/>
              <a:ext cx="4850243" cy="3329753"/>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13" name="Down Arrow 9">
              <a:extLst>
                <a:ext uri="{FF2B5EF4-FFF2-40B4-BE49-F238E27FC236}">
                  <a16:creationId xmlns:a16="http://schemas.microsoft.com/office/drawing/2014/main" id="{D6AE4B62-E8DE-42BE-8EB8-DAAA047B8953}"/>
                </a:ext>
              </a:extLst>
            </p:cNvPr>
            <p:cNvSpPr>
              <a:spLocks noChangeAspect="1"/>
            </p:cNvSpPr>
            <p:nvPr/>
          </p:nvSpPr>
          <p:spPr>
            <a:xfrm rot="10800000">
              <a:off x="3013552" y="4909066"/>
              <a:ext cx="483114" cy="796366"/>
            </a:xfrm>
            <a:prstGeom prst="downArrow">
              <a:avLst>
                <a:gd name="adj1" fmla="val 40337"/>
                <a:gd name="adj2" fmla="val 6871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81244393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BFD45774-E90B-49D1-9615-993F0DE0B588}"/>
              </a:ext>
            </a:extLst>
          </p:cNvPr>
          <p:cNvPicPr>
            <a:picLocks noChangeAspect="1"/>
          </p:cNvPicPr>
          <p:nvPr/>
        </p:nvPicPr>
        <p:blipFill>
          <a:blip r:embed="rId3"/>
          <a:stretch>
            <a:fillRect/>
          </a:stretch>
        </p:blipFill>
        <p:spPr>
          <a:xfrm>
            <a:off x="448250" y="994148"/>
            <a:ext cx="3100387" cy="4665929"/>
          </a:xfrm>
          <a:prstGeom prst="rect">
            <a:avLst/>
          </a:prstGeom>
          <a:ln>
            <a:solidFill>
              <a:schemeClr val="bg1">
                <a:lumMod val="75000"/>
              </a:schemeClr>
            </a:solidFill>
          </a:ln>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D12693A2-0EE2-4A2A-8934-CD863DE9965D}"/>
              </a:ext>
            </a:extLst>
          </p:cNvPr>
          <p:cNvSpPr>
            <a:spLocks noGrp="1"/>
          </p:cNvSpPr>
          <p:nvPr>
            <p:ph type="title"/>
          </p:nvPr>
        </p:nvSpPr>
        <p:spPr/>
        <p:txBody>
          <a:bodyPr/>
          <a:lstStyle/>
          <a:p>
            <a:r>
              <a:rPr lang="en-US" dirty="0"/>
              <a:t>Print Test Tickets from a Student List, continued</a:t>
            </a:r>
          </a:p>
        </p:txBody>
      </p:sp>
      <p:sp>
        <p:nvSpPr>
          <p:cNvPr id="6" name="Rectangle 5">
            <a:extLst>
              <a:ext uri="{FF2B5EF4-FFF2-40B4-BE49-F238E27FC236}">
                <a16:creationId xmlns:a16="http://schemas.microsoft.com/office/drawing/2014/main" id="{4E615525-F7A1-4EDE-A559-57C3EB34A2F2}"/>
              </a:ext>
            </a:extLst>
          </p:cNvPr>
          <p:cNvSpPr/>
          <p:nvPr/>
        </p:nvSpPr>
        <p:spPr>
          <a:xfrm>
            <a:off x="426230" y="3313216"/>
            <a:ext cx="3100387" cy="30550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lide Number Placeholder 3">
            <a:extLst>
              <a:ext uri="{FF2B5EF4-FFF2-40B4-BE49-F238E27FC236}">
                <a16:creationId xmlns:a16="http://schemas.microsoft.com/office/drawing/2014/main" id="{92A5EC61-CBA1-4635-8E9E-B06835013220}"/>
              </a:ext>
            </a:extLst>
          </p:cNvPr>
          <p:cNvSpPr>
            <a:spLocks noGrp="1"/>
          </p:cNvSpPr>
          <p:nvPr>
            <p:ph type="sldNum" sz="quarter" idx="10"/>
          </p:nvPr>
        </p:nvSpPr>
        <p:spPr>
          <a:xfrm>
            <a:off x="11309267" y="6444777"/>
            <a:ext cx="706657" cy="27882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60</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pic>
        <p:nvPicPr>
          <p:cNvPr id="10" name="Picture 9">
            <a:extLst>
              <a:ext uri="{FF2B5EF4-FFF2-40B4-BE49-F238E27FC236}">
                <a16:creationId xmlns:a16="http://schemas.microsoft.com/office/drawing/2014/main" id="{99DB3305-43EF-4A5D-84C0-544B545421AD}"/>
              </a:ext>
            </a:extLst>
          </p:cNvPr>
          <p:cNvPicPr>
            <a:picLocks noChangeAspect="1"/>
          </p:cNvPicPr>
          <p:nvPr/>
        </p:nvPicPr>
        <p:blipFill>
          <a:blip r:embed="rId4"/>
          <a:stretch>
            <a:fillRect/>
          </a:stretch>
        </p:blipFill>
        <p:spPr>
          <a:xfrm>
            <a:off x="3765550" y="1047218"/>
            <a:ext cx="8115300" cy="4933950"/>
          </a:xfrm>
          <a:prstGeom prst="rect">
            <a:avLst/>
          </a:prstGeom>
        </p:spPr>
      </p:pic>
    </p:spTree>
    <p:extLst>
      <p:ext uri="{BB962C8B-B14F-4D97-AF65-F5344CB8AC3E}">
        <p14:creationId xmlns:p14="http://schemas.microsoft.com/office/powerpoint/2010/main" val="427330208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CB6E193-96FB-4CEC-8251-39818306CDBB}"/>
              </a:ext>
            </a:extLst>
          </p:cNvPr>
          <p:cNvPicPr>
            <a:picLocks noChangeAspect="1"/>
          </p:cNvPicPr>
          <p:nvPr/>
        </p:nvPicPr>
        <p:blipFill>
          <a:blip r:embed="rId3"/>
          <a:stretch>
            <a:fillRect/>
          </a:stretch>
        </p:blipFill>
        <p:spPr>
          <a:xfrm>
            <a:off x="3648076" y="2351314"/>
            <a:ext cx="8233776" cy="2239734"/>
          </a:xfrm>
          <a:prstGeom prst="rect">
            <a:avLst/>
          </a:prstGeom>
          <a:ln>
            <a:solidFill>
              <a:schemeClr val="tx1">
                <a:lumMod val="60000"/>
                <a:lumOff val="40000"/>
              </a:schemeClr>
            </a:solidFill>
          </a:ln>
          <a:effectLst>
            <a:outerShdw blurRad="50800" dist="38100" dir="2700000" algn="tl" rotWithShape="0">
              <a:prstClr val="black">
                <a:alpha val="40000"/>
              </a:prstClr>
            </a:outerShdw>
          </a:effectLst>
        </p:spPr>
      </p:pic>
      <p:pic>
        <p:nvPicPr>
          <p:cNvPr id="17" name="Picture 16">
            <a:extLst>
              <a:ext uri="{FF2B5EF4-FFF2-40B4-BE49-F238E27FC236}">
                <a16:creationId xmlns:a16="http://schemas.microsoft.com/office/drawing/2014/main" id="{CAAE17C8-7536-41CD-9378-06404436C940}"/>
              </a:ext>
            </a:extLst>
          </p:cNvPr>
          <p:cNvPicPr>
            <a:picLocks noChangeAspect="1"/>
          </p:cNvPicPr>
          <p:nvPr/>
        </p:nvPicPr>
        <p:blipFill>
          <a:blip r:embed="rId4"/>
          <a:stretch>
            <a:fillRect/>
          </a:stretch>
        </p:blipFill>
        <p:spPr>
          <a:xfrm>
            <a:off x="251505" y="1096034"/>
            <a:ext cx="3100387" cy="4665929"/>
          </a:xfrm>
          <a:prstGeom prst="rect">
            <a:avLst/>
          </a:prstGeom>
          <a:ln>
            <a:solidFill>
              <a:schemeClr val="bg1">
                <a:lumMod val="75000"/>
              </a:schemeClr>
            </a:solidFill>
          </a:ln>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5081CCC0-BE81-4612-96BC-94215BA0CC6B}"/>
              </a:ext>
            </a:extLst>
          </p:cNvPr>
          <p:cNvSpPr>
            <a:spLocks noGrp="1"/>
          </p:cNvSpPr>
          <p:nvPr>
            <p:ph type="title"/>
          </p:nvPr>
        </p:nvSpPr>
        <p:spPr/>
        <p:txBody>
          <a:bodyPr/>
          <a:lstStyle/>
          <a:p>
            <a:r>
              <a:rPr lang="en-US" dirty="0"/>
              <a:t>Print Test Tickets from a Roster List</a:t>
            </a:r>
          </a:p>
        </p:txBody>
      </p:sp>
      <p:sp>
        <p:nvSpPr>
          <p:cNvPr id="10" name="Slide Number Placeholder 3">
            <a:extLst>
              <a:ext uri="{FF2B5EF4-FFF2-40B4-BE49-F238E27FC236}">
                <a16:creationId xmlns:a16="http://schemas.microsoft.com/office/drawing/2014/main" id="{022523FD-D60D-4548-B330-312C4D22F88E}"/>
              </a:ext>
            </a:extLst>
          </p:cNvPr>
          <p:cNvSpPr>
            <a:spLocks noGrp="1"/>
          </p:cNvSpPr>
          <p:nvPr>
            <p:ph type="sldNum" sz="quarter" idx="10"/>
          </p:nvPr>
        </p:nvSpPr>
        <p:spPr>
          <a:xfrm>
            <a:off x="11309267" y="6444777"/>
            <a:ext cx="706657" cy="27882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61</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sp>
        <p:nvSpPr>
          <p:cNvPr id="13" name="Rectangle 12">
            <a:extLst>
              <a:ext uri="{FF2B5EF4-FFF2-40B4-BE49-F238E27FC236}">
                <a16:creationId xmlns:a16="http://schemas.microsoft.com/office/drawing/2014/main" id="{BA279D2F-2497-4C4F-B544-10AB51F34AC0}"/>
              </a:ext>
            </a:extLst>
          </p:cNvPr>
          <p:cNvSpPr/>
          <p:nvPr/>
        </p:nvSpPr>
        <p:spPr>
          <a:xfrm>
            <a:off x="251504" y="3709060"/>
            <a:ext cx="3100387" cy="34042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Down Arrow 9">
            <a:extLst>
              <a:ext uri="{FF2B5EF4-FFF2-40B4-BE49-F238E27FC236}">
                <a16:creationId xmlns:a16="http://schemas.microsoft.com/office/drawing/2014/main" id="{B4FFBA05-A830-413A-B1AB-091441AAB4FC}"/>
              </a:ext>
            </a:extLst>
          </p:cNvPr>
          <p:cNvSpPr>
            <a:spLocks noChangeAspect="1"/>
          </p:cNvSpPr>
          <p:nvPr/>
        </p:nvSpPr>
        <p:spPr>
          <a:xfrm rot="5400000">
            <a:off x="8583808" y="3786328"/>
            <a:ext cx="286692" cy="472583"/>
          </a:xfrm>
          <a:prstGeom prst="downArrow">
            <a:avLst>
              <a:gd name="adj1" fmla="val 40337"/>
              <a:gd name="adj2" fmla="val 6871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0707774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76CAA0D-7B4E-4AA0-9ECC-3CC5927C85C1}"/>
              </a:ext>
            </a:extLst>
          </p:cNvPr>
          <p:cNvPicPr>
            <a:picLocks noChangeAspect="1"/>
          </p:cNvPicPr>
          <p:nvPr/>
        </p:nvPicPr>
        <p:blipFill>
          <a:blip r:embed="rId3"/>
          <a:stretch>
            <a:fillRect/>
          </a:stretch>
        </p:blipFill>
        <p:spPr>
          <a:xfrm>
            <a:off x="445923" y="1181228"/>
            <a:ext cx="3100387" cy="4665929"/>
          </a:xfrm>
          <a:prstGeom prst="rect">
            <a:avLst/>
          </a:prstGeom>
          <a:ln>
            <a:solidFill>
              <a:schemeClr val="bg1">
                <a:lumMod val="75000"/>
              </a:schemeClr>
            </a:solidFill>
          </a:ln>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5081CCC0-BE81-4612-96BC-94215BA0CC6B}"/>
              </a:ext>
            </a:extLst>
          </p:cNvPr>
          <p:cNvSpPr>
            <a:spLocks noGrp="1"/>
          </p:cNvSpPr>
          <p:nvPr>
            <p:ph type="title"/>
          </p:nvPr>
        </p:nvSpPr>
        <p:spPr/>
        <p:txBody>
          <a:bodyPr/>
          <a:lstStyle/>
          <a:p>
            <a:r>
              <a:rPr lang="en-US" dirty="0"/>
              <a:t>Print Test Tickets from a Roster List, continued</a:t>
            </a:r>
          </a:p>
        </p:txBody>
      </p:sp>
      <p:grpSp>
        <p:nvGrpSpPr>
          <p:cNvPr id="12" name="Group 11">
            <a:extLst>
              <a:ext uri="{FF2B5EF4-FFF2-40B4-BE49-F238E27FC236}">
                <a16:creationId xmlns:a16="http://schemas.microsoft.com/office/drawing/2014/main" id="{6ACBAF32-641C-4115-BFE9-71FF352FE087}"/>
              </a:ext>
            </a:extLst>
          </p:cNvPr>
          <p:cNvGrpSpPr/>
          <p:nvPr/>
        </p:nvGrpSpPr>
        <p:grpSpPr>
          <a:xfrm>
            <a:off x="4035668" y="1228862"/>
            <a:ext cx="6762961" cy="4608009"/>
            <a:chOff x="4035668" y="1228862"/>
            <a:chExt cx="6762961" cy="4608009"/>
          </a:xfrm>
        </p:grpSpPr>
        <p:grpSp>
          <p:nvGrpSpPr>
            <p:cNvPr id="7" name="Group 6">
              <a:extLst>
                <a:ext uri="{FF2B5EF4-FFF2-40B4-BE49-F238E27FC236}">
                  <a16:creationId xmlns:a16="http://schemas.microsoft.com/office/drawing/2014/main" id="{65E7CD3A-B4FF-4A35-BA76-B4D419EDBFAB}"/>
                </a:ext>
              </a:extLst>
            </p:cNvPr>
            <p:cNvGrpSpPr/>
            <p:nvPr/>
          </p:nvGrpSpPr>
          <p:grpSpPr>
            <a:xfrm>
              <a:off x="4035668" y="1228862"/>
              <a:ext cx="6762961" cy="4608009"/>
              <a:chOff x="3672811" y="1124995"/>
              <a:chExt cx="6762961" cy="4608009"/>
            </a:xfrm>
          </p:grpSpPr>
          <p:pic>
            <p:nvPicPr>
              <p:cNvPr id="8" name="Picture 7" descr="A screenshot of a cell phone&#10;&#10;Description generated with very high confidence">
                <a:extLst>
                  <a:ext uri="{FF2B5EF4-FFF2-40B4-BE49-F238E27FC236}">
                    <a16:creationId xmlns:a16="http://schemas.microsoft.com/office/drawing/2014/main" id="{66D29B65-96F3-40FD-8046-EA050922B2D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731427" y="1124995"/>
                <a:ext cx="5704345" cy="4608009"/>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9" name="Arrow: Right 8">
                <a:extLst>
                  <a:ext uri="{FF2B5EF4-FFF2-40B4-BE49-F238E27FC236}">
                    <a16:creationId xmlns:a16="http://schemas.microsoft.com/office/drawing/2014/main" id="{7FCD9CC0-4215-476E-B3F7-433CAC3CDD26}"/>
                  </a:ext>
                </a:extLst>
              </p:cNvPr>
              <p:cNvSpPr/>
              <p:nvPr/>
            </p:nvSpPr>
            <p:spPr>
              <a:xfrm>
                <a:off x="3672811" y="3380095"/>
                <a:ext cx="1228394" cy="60587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All rosters</a:t>
                </a:r>
              </a:p>
            </p:txBody>
          </p:sp>
          <p:sp>
            <p:nvSpPr>
              <p:cNvPr id="10" name="Arrow: Right 9">
                <a:extLst>
                  <a:ext uri="{FF2B5EF4-FFF2-40B4-BE49-F238E27FC236}">
                    <a16:creationId xmlns:a16="http://schemas.microsoft.com/office/drawing/2014/main" id="{ED94CC15-EA8A-41CF-AB21-0E56CCE63DC9}"/>
                  </a:ext>
                </a:extLst>
              </p:cNvPr>
              <p:cNvSpPr/>
              <p:nvPr/>
            </p:nvSpPr>
            <p:spPr>
              <a:xfrm>
                <a:off x="3672811" y="4804221"/>
                <a:ext cx="1228394" cy="59135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Specific rosters</a:t>
                </a:r>
              </a:p>
            </p:txBody>
          </p:sp>
        </p:grpSp>
        <p:sp>
          <p:nvSpPr>
            <p:cNvPr id="11" name="Rectangle 10">
              <a:extLst>
                <a:ext uri="{FF2B5EF4-FFF2-40B4-BE49-F238E27FC236}">
                  <a16:creationId xmlns:a16="http://schemas.microsoft.com/office/drawing/2014/main" id="{91DF5EA6-2A74-4F6F-BC65-6CAA2E35E65E}"/>
                </a:ext>
              </a:extLst>
            </p:cNvPr>
            <p:cNvSpPr/>
            <p:nvPr/>
          </p:nvSpPr>
          <p:spPr>
            <a:xfrm>
              <a:off x="5124764" y="2468880"/>
              <a:ext cx="711430" cy="44357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Slide Number Placeholder 3">
            <a:extLst>
              <a:ext uri="{FF2B5EF4-FFF2-40B4-BE49-F238E27FC236}">
                <a16:creationId xmlns:a16="http://schemas.microsoft.com/office/drawing/2014/main" id="{2C663B4C-7CF1-4A84-AB24-60E8DE6EABD8}"/>
              </a:ext>
            </a:extLst>
          </p:cNvPr>
          <p:cNvSpPr>
            <a:spLocks noGrp="1"/>
          </p:cNvSpPr>
          <p:nvPr>
            <p:ph type="sldNum" sz="quarter" idx="10"/>
          </p:nvPr>
        </p:nvSpPr>
        <p:spPr>
          <a:xfrm>
            <a:off x="11309267" y="6444777"/>
            <a:ext cx="706657" cy="27882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62</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sp>
        <p:nvSpPr>
          <p:cNvPr id="16" name="Rectangle 15">
            <a:extLst>
              <a:ext uri="{FF2B5EF4-FFF2-40B4-BE49-F238E27FC236}">
                <a16:creationId xmlns:a16="http://schemas.microsoft.com/office/drawing/2014/main" id="{F9F35EC0-D17B-417B-9AB4-D75364A44FE8}"/>
              </a:ext>
            </a:extLst>
          </p:cNvPr>
          <p:cNvSpPr/>
          <p:nvPr/>
        </p:nvSpPr>
        <p:spPr>
          <a:xfrm>
            <a:off x="471552" y="3823133"/>
            <a:ext cx="3074757" cy="2667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9258871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514BD-9848-4480-BA4F-F37378DEC0B3}"/>
              </a:ext>
            </a:extLst>
          </p:cNvPr>
          <p:cNvSpPr>
            <a:spLocks noGrp="1"/>
          </p:cNvSpPr>
          <p:nvPr>
            <p:ph type="title"/>
          </p:nvPr>
        </p:nvSpPr>
        <p:spPr/>
        <p:txBody>
          <a:bodyPr/>
          <a:lstStyle/>
          <a:p>
            <a:r>
              <a:rPr lang="en-US" dirty="0"/>
              <a:t>Sample Student Test Ticket</a:t>
            </a:r>
          </a:p>
        </p:txBody>
      </p:sp>
      <p:sp>
        <p:nvSpPr>
          <p:cNvPr id="3" name="Slide Number Placeholder 2">
            <a:extLst>
              <a:ext uri="{FF2B5EF4-FFF2-40B4-BE49-F238E27FC236}">
                <a16:creationId xmlns:a16="http://schemas.microsoft.com/office/drawing/2014/main" id="{24868E23-6EF3-49BC-999A-5CF61303CECD}"/>
              </a:ext>
            </a:extLst>
          </p:cNvPr>
          <p:cNvSpPr>
            <a:spLocks noGrp="1"/>
          </p:cNvSpPr>
          <p:nvPr>
            <p:ph type="sldNum" sz="quarter" idx="10"/>
          </p:nvPr>
        </p:nvSpPr>
        <p:spPr/>
        <p:txBody>
          <a:bodyPr/>
          <a:lstStyle/>
          <a:p>
            <a:pPr algn="r"/>
            <a:fld id="{F3477EC8-074D-41C4-94AE-E9EA7CEEA348}" type="slidenum">
              <a:rPr lang="en-US" smtClean="0"/>
              <a:pPr algn="r"/>
              <a:t>63</a:t>
            </a:fld>
            <a:endParaRPr lang="en-US" dirty="0"/>
          </a:p>
        </p:txBody>
      </p:sp>
      <p:pic>
        <p:nvPicPr>
          <p:cNvPr id="8" name="Picture 7">
            <a:extLst>
              <a:ext uri="{FF2B5EF4-FFF2-40B4-BE49-F238E27FC236}">
                <a16:creationId xmlns:a16="http://schemas.microsoft.com/office/drawing/2014/main" id="{7DA0BF81-B812-4E30-A740-77CEC73550B5}"/>
              </a:ext>
            </a:extLst>
          </p:cNvPr>
          <p:cNvPicPr>
            <a:picLocks noChangeAspect="1"/>
          </p:cNvPicPr>
          <p:nvPr/>
        </p:nvPicPr>
        <p:blipFill>
          <a:blip r:embed="rId3"/>
          <a:stretch>
            <a:fillRect/>
          </a:stretch>
        </p:blipFill>
        <p:spPr>
          <a:xfrm>
            <a:off x="2433893" y="1447028"/>
            <a:ext cx="7000875" cy="3790950"/>
          </a:xfrm>
          <a:prstGeom prst="rect">
            <a:avLst/>
          </a:prstGeom>
          <a:ln>
            <a:solidFill>
              <a:schemeClr val="bg1">
                <a:lumMod val="7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68675015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3314980-4E54-415E-B2D1-034F51DE506E}"/>
              </a:ext>
            </a:extLst>
          </p:cNvPr>
          <p:cNvPicPr>
            <a:picLocks noChangeAspect="1"/>
          </p:cNvPicPr>
          <p:nvPr/>
        </p:nvPicPr>
        <p:blipFill>
          <a:blip r:embed="rId3"/>
          <a:stretch>
            <a:fillRect/>
          </a:stretch>
        </p:blipFill>
        <p:spPr>
          <a:xfrm>
            <a:off x="4080758" y="1041399"/>
            <a:ext cx="4301242" cy="4689741"/>
          </a:xfrm>
          <a:prstGeom prst="rect">
            <a:avLst/>
          </a:prstGeom>
          <a:ln>
            <a:solidFill>
              <a:schemeClr val="bg1">
                <a:lumMod val="75000"/>
              </a:schemeClr>
            </a:solidFill>
          </a:ln>
          <a:effectLst>
            <a:outerShdw blurRad="50800" dist="38100" dir="2700000" algn="tl" rotWithShape="0">
              <a:prstClr val="black">
                <a:alpha val="40000"/>
              </a:prstClr>
            </a:outerShdw>
          </a:effectLst>
        </p:spPr>
      </p:pic>
      <p:sp>
        <p:nvSpPr>
          <p:cNvPr id="2" name="Title 1"/>
          <p:cNvSpPr>
            <a:spLocks noGrp="1"/>
          </p:cNvSpPr>
          <p:nvPr>
            <p:ph type="title"/>
          </p:nvPr>
        </p:nvSpPr>
        <p:spPr/>
        <p:txBody>
          <a:bodyPr/>
          <a:lstStyle/>
          <a:p>
            <a:r>
              <a:rPr lang="en-US" dirty="0"/>
              <a:t>Data Cleanup</a:t>
            </a:r>
          </a:p>
        </p:txBody>
      </p:sp>
      <p:sp>
        <p:nvSpPr>
          <p:cNvPr id="7" name="Slide Number Placeholder 3">
            <a:extLst>
              <a:ext uri="{FF2B5EF4-FFF2-40B4-BE49-F238E27FC236}">
                <a16:creationId xmlns:a16="http://schemas.microsoft.com/office/drawing/2014/main" id="{1B06131D-75F9-4017-BEC8-901B4CFD4DF4}"/>
              </a:ext>
            </a:extLst>
          </p:cNvPr>
          <p:cNvSpPr>
            <a:spLocks noGrp="1"/>
          </p:cNvSpPr>
          <p:nvPr>
            <p:ph type="sldNum" sz="quarter" idx="10"/>
          </p:nvPr>
        </p:nvSpPr>
        <p:spPr>
          <a:xfrm>
            <a:off x="11309267" y="6444777"/>
            <a:ext cx="706657" cy="27882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64</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spTree>
    <p:extLst>
      <p:ext uri="{BB962C8B-B14F-4D97-AF65-F5344CB8AC3E}">
        <p14:creationId xmlns:p14="http://schemas.microsoft.com/office/powerpoint/2010/main" val="175411366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D8B0BA-1256-4484-B6AE-15F6639269CB}"/>
              </a:ext>
            </a:extLst>
          </p:cNvPr>
          <p:cNvSpPr>
            <a:spLocks noGrp="1"/>
          </p:cNvSpPr>
          <p:nvPr>
            <p:ph type="title"/>
          </p:nvPr>
        </p:nvSpPr>
        <p:spPr/>
        <p:txBody>
          <a:bodyPr/>
          <a:lstStyle/>
          <a:p>
            <a:r>
              <a:rPr lang="en-US" dirty="0"/>
              <a:t>Discrepancy Resolution</a:t>
            </a:r>
          </a:p>
        </p:txBody>
      </p:sp>
      <p:sp>
        <p:nvSpPr>
          <p:cNvPr id="3" name="Slide Number Placeholder 2">
            <a:extLst>
              <a:ext uri="{FF2B5EF4-FFF2-40B4-BE49-F238E27FC236}">
                <a16:creationId xmlns:a16="http://schemas.microsoft.com/office/drawing/2014/main" id="{991E1E79-FAEE-4D49-949C-AFDD07CE0B24}"/>
              </a:ext>
            </a:extLst>
          </p:cNvPr>
          <p:cNvSpPr>
            <a:spLocks noGrp="1"/>
          </p:cNvSpPr>
          <p:nvPr>
            <p:ph type="sldNum" sz="quarter" idx="10"/>
          </p:nvPr>
        </p:nvSpPr>
        <p:spPr/>
        <p:txBody>
          <a:bodyPr/>
          <a:lstStyle/>
          <a:p>
            <a:pPr algn="r"/>
            <a:fld id="{F3477EC8-074D-41C4-94AE-E9EA7CEEA348}" type="slidenum">
              <a:rPr lang="en-US" smtClean="0"/>
              <a:pPr algn="r"/>
              <a:t>65</a:t>
            </a:fld>
            <a:endParaRPr lang="en-US" dirty="0"/>
          </a:p>
        </p:txBody>
      </p:sp>
      <p:pic>
        <p:nvPicPr>
          <p:cNvPr id="5" name="Picture 4">
            <a:extLst>
              <a:ext uri="{FF2B5EF4-FFF2-40B4-BE49-F238E27FC236}">
                <a16:creationId xmlns:a16="http://schemas.microsoft.com/office/drawing/2014/main" id="{A68E79D3-1CAF-47D1-BB99-B08FD9BFA7D1}"/>
              </a:ext>
            </a:extLst>
          </p:cNvPr>
          <p:cNvPicPr>
            <a:picLocks noChangeAspect="1"/>
          </p:cNvPicPr>
          <p:nvPr/>
        </p:nvPicPr>
        <p:blipFill>
          <a:blip r:embed="rId3"/>
          <a:stretch>
            <a:fillRect/>
          </a:stretch>
        </p:blipFill>
        <p:spPr>
          <a:xfrm>
            <a:off x="4189943" y="1836466"/>
            <a:ext cx="7666037" cy="2856780"/>
          </a:xfrm>
          <a:prstGeom prst="rect">
            <a:avLst/>
          </a:prstGeom>
        </p:spPr>
      </p:pic>
      <p:pic>
        <p:nvPicPr>
          <p:cNvPr id="6" name="Picture 5">
            <a:extLst>
              <a:ext uri="{FF2B5EF4-FFF2-40B4-BE49-F238E27FC236}">
                <a16:creationId xmlns:a16="http://schemas.microsoft.com/office/drawing/2014/main" id="{AB396F6A-F656-4DEB-922F-70DABB9CEE08}"/>
              </a:ext>
            </a:extLst>
          </p:cNvPr>
          <p:cNvPicPr>
            <a:picLocks noChangeAspect="1"/>
          </p:cNvPicPr>
          <p:nvPr/>
        </p:nvPicPr>
        <p:blipFill>
          <a:blip r:embed="rId4"/>
          <a:stretch>
            <a:fillRect/>
          </a:stretch>
        </p:blipFill>
        <p:spPr>
          <a:xfrm>
            <a:off x="336020" y="1479348"/>
            <a:ext cx="3576285" cy="3899304"/>
          </a:xfrm>
          <a:prstGeom prst="rect">
            <a:avLst/>
          </a:prstGeom>
          <a:ln>
            <a:solidFill>
              <a:schemeClr val="bg1">
                <a:lumMod val="75000"/>
              </a:schemeClr>
            </a:solidFill>
          </a:ln>
          <a:effectLst>
            <a:outerShdw blurRad="50800" dist="38100" dir="2700000" algn="tl" rotWithShape="0">
              <a:prstClr val="black">
                <a:alpha val="40000"/>
              </a:prstClr>
            </a:outerShdw>
          </a:effectLst>
        </p:spPr>
      </p:pic>
      <p:sp>
        <p:nvSpPr>
          <p:cNvPr id="7" name="Rectangle 6">
            <a:extLst>
              <a:ext uri="{FF2B5EF4-FFF2-40B4-BE49-F238E27FC236}">
                <a16:creationId xmlns:a16="http://schemas.microsoft.com/office/drawing/2014/main" id="{EFED0D10-B4A6-4AF1-AD0B-ABB0D92C796F}"/>
              </a:ext>
            </a:extLst>
          </p:cNvPr>
          <p:cNvSpPr/>
          <p:nvPr/>
        </p:nvSpPr>
        <p:spPr>
          <a:xfrm>
            <a:off x="336020" y="3797300"/>
            <a:ext cx="3576285" cy="29253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5684798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E5ED2-E77A-48F4-B45F-C57ABC8E6007}"/>
              </a:ext>
            </a:extLst>
          </p:cNvPr>
          <p:cNvSpPr>
            <a:spLocks noGrp="1"/>
          </p:cNvSpPr>
          <p:nvPr>
            <p:ph type="title"/>
          </p:nvPr>
        </p:nvSpPr>
        <p:spPr/>
        <p:txBody>
          <a:bodyPr/>
          <a:lstStyle/>
          <a:p>
            <a:r>
              <a:rPr lang="en-US" dirty="0"/>
              <a:t>Discrepancy Resolution</a:t>
            </a:r>
          </a:p>
        </p:txBody>
      </p:sp>
      <p:sp>
        <p:nvSpPr>
          <p:cNvPr id="3" name="Slide Number Placeholder 2">
            <a:extLst>
              <a:ext uri="{FF2B5EF4-FFF2-40B4-BE49-F238E27FC236}">
                <a16:creationId xmlns:a16="http://schemas.microsoft.com/office/drawing/2014/main" id="{7019EC4C-73DE-4A42-8029-FC3403F6EAA7}"/>
              </a:ext>
            </a:extLst>
          </p:cNvPr>
          <p:cNvSpPr>
            <a:spLocks noGrp="1"/>
          </p:cNvSpPr>
          <p:nvPr>
            <p:ph type="sldNum" sz="quarter" idx="10"/>
          </p:nvPr>
        </p:nvSpPr>
        <p:spPr/>
        <p:txBody>
          <a:bodyPr/>
          <a:lstStyle/>
          <a:p>
            <a:pPr algn="r"/>
            <a:fld id="{F3477EC8-074D-41C4-94AE-E9EA7CEEA348}" type="slidenum">
              <a:rPr lang="en-US" smtClean="0"/>
              <a:pPr algn="r"/>
              <a:t>66</a:t>
            </a:fld>
            <a:endParaRPr lang="en-US" dirty="0"/>
          </a:p>
        </p:txBody>
      </p:sp>
      <p:pic>
        <p:nvPicPr>
          <p:cNvPr id="9" name="Picture 8">
            <a:extLst>
              <a:ext uri="{FF2B5EF4-FFF2-40B4-BE49-F238E27FC236}">
                <a16:creationId xmlns:a16="http://schemas.microsoft.com/office/drawing/2014/main" id="{B4697472-895D-45C7-A3F2-7AC81906FDD5}"/>
              </a:ext>
            </a:extLst>
          </p:cNvPr>
          <p:cNvPicPr>
            <a:picLocks noChangeAspect="1"/>
          </p:cNvPicPr>
          <p:nvPr/>
        </p:nvPicPr>
        <p:blipFill>
          <a:blip r:embed="rId3"/>
          <a:stretch>
            <a:fillRect/>
          </a:stretch>
        </p:blipFill>
        <p:spPr>
          <a:xfrm>
            <a:off x="2349659" y="900604"/>
            <a:ext cx="7847877" cy="5056791"/>
          </a:xfrm>
          <a:prstGeom prst="rect">
            <a:avLst/>
          </a:prstGeom>
        </p:spPr>
      </p:pic>
      <p:sp>
        <p:nvSpPr>
          <p:cNvPr id="10" name="Arrow: Right 9">
            <a:extLst>
              <a:ext uri="{FF2B5EF4-FFF2-40B4-BE49-F238E27FC236}">
                <a16:creationId xmlns:a16="http://schemas.microsoft.com/office/drawing/2014/main" id="{841AECF9-A34E-4260-ABAC-DE227C71B92F}"/>
              </a:ext>
            </a:extLst>
          </p:cNvPr>
          <p:cNvSpPr/>
          <p:nvPr/>
        </p:nvSpPr>
        <p:spPr>
          <a:xfrm>
            <a:off x="1770927" y="2083442"/>
            <a:ext cx="694481" cy="347241"/>
          </a:xfrm>
          <a:prstGeom prst="rightArrow">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FCC7B8E2-996C-4F30-810B-3455F7C90898}"/>
              </a:ext>
            </a:extLst>
          </p:cNvPr>
          <p:cNvSpPr/>
          <p:nvPr/>
        </p:nvSpPr>
        <p:spPr>
          <a:xfrm>
            <a:off x="2640957" y="2826151"/>
            <a:ext cx="694481" cy="347241"/>
          </a:xfrm>
          <a:prstGeom prst="rightArrow">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Right 11">
            <a:extLst>
              <a:ext uri="{FF2B5EF4-FFF2-40B4-BE49-F238E27FC236}">
                <a16:creationId xmlns:a16="http://schemas.microsoft.com/office/drawing/2014/main" id="{36758E42-950E-48F1-B868-92E6E5144A01}"/>
              </a:ext>
            </a:extLst>
          </p:cNvPr>
          <p:cNvSpPr/>
          <p:nvPr/>
        </p:nvSpPr>
        <p:spPr>
          <a:xfrm>
            <a:off x="1925016" y="3756895"/>
            <a:ext cx="694481" cy="347241"/>
          </a:xfrm>
          <a:prstGeom prst="rightArrow">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182429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487EC-09E0-4135-BD06-CD21F506C4C9}"/>
              </a:ext>
            </a:extLst>
          </p:cNvPr>
          <p:cNvSpPr>
            <a:spLocks noGrp="1"/>
          </p:cNvSpPr>
          <p:nvPr>
            <p:ph type="title"/>
          </p:nvPr>
        </p:nvSpPr>
        <p:spPr/>
        <p:txBody>
          <a:bodyPr/>
          <a:lstStyle/>
          <a:p>
            <a:r>
              <a:rPr lang="en-US" dirty="0"/>
              <a:t>Discrepancy Resolution</a:t>
            </a:r>
          </a:p>
        </p:txBody>
      </p:sp>
      <p:sp>
        <p:nvSpPr>
          <p:cNvPr id="3" name="Slide Number Placeholder 2">
            <a:extLst>
              <a:ext uri="{FF2B5EF4-FFF2-40B4-BE49-F238E27FC236}">
                <a16:creationId xmlns:a16="http://schemas.microsoft.com/office/drawing/2014/main" id="{0DB8C2C5-2929-4969-B38C-064278D23037}"/>
              </a:ext>
            </a:extLst>
          </p:cNvPr>
          <p:cNvSpPr>
            <a:spLocks noGrp="1"/>
          </p:cNvSpPr>
          <p:nvPr>
            <p:ph type="sldNum" sz="quarter" idx="10"/>
          </p:nvPr>
        </p:nvSpPr>
        <p:spPr/>
        <p:txBody>
          <a:bodyPr/>
          <a:lstStyle/>
          <a:p>
            <a:pPr algn="r"/>
            <a:fld id="{F3477EC8-074D-41C4-94AE-E9EA7CEEA348}" type="slidenum">
              <a:rPr lang="en-US" smtClean="0"/>
              <a:pPr algn="r"/>
              <a:t>67</a:t>
            </a:fld>
            <a:endParaRPr lang="en-US" dirty="0"/>
          </a:p>
        </p:txBody>
      </p:sp>
      <p:pic>
        <p:nvPicPr>
          <p:cNvPr id="5" name="Picture 4">
            <a:extLst>
              <a:ext uri="{FF2B5EF4-FFF2-40B4-BE49-F238E27FC236}">
                <a16:creationId xmlns:a16="http://schemas.microsoft.com/office/drawing/2014/main" id="{A5C9369A-B19A-4D4A-B342-AF569BBF885B}"/>
              </a:ext>
            </a:extLst>
          </p:cNvPr>
          <p:cNvPicPr>
            <a:picLocks noChangeAspect="1"/>
          </p:cNvPicPr>
          <p:nvPr/>
        </p:nvPicPr>
        <p:blipFill>
          <a:blip r:embed="rId3"/>
          <a:stretch>
            <a:fillRect/>
          </a:stretch>
        </p:blipFill>
        <p:spPr>
          <a:xfrm>
            <a:off x="1995485" y="1113968"/>
            <a:ext cx="8201025" cy="1485900"/>
          </a:xfrm>
          <a:prstGeom prst="rect">
            <a:avLst/>
          </a:prstGeom>
        </p:spPr>
      </p:pic>
      <p:pic>
        <p:nvPicPr>
          <p:cNvPr id="7" name="Picture 6">
            <a:extLst>
              <a:ext uri="{FF2B5EF4-FFF2-40B4-BE49-F238E27FC236}">
                <a16:creationId xmlns:a16="http://schemas.microsoft.com/office/drawing/2014/main" id="{1A2D0202-6E6A-4F6C-B3FA-FC30799B6342}"/>
              </a:ext>
            </a:extLst>
          </p:cNvPr>
          <p:cNvPicPr>
            <a:picLocks noChangeAspect="1"/>
          </p:cNvPicPr>
          <p:nvPr/>
        </p:nvPicPr>
        <p:blipFill>
          <a:blip r:embed="rId4"/>
          <a:stretch>
            <a:fillRect/>
          </a:stretch>
        </p:blipFill>
        <p:spPr>
          <a:xfrm>
            <a:off x="2290393" y="3130228"/>
            <a:ext cx="7611211" cy="2750036"/>
          </a:xfrm>
          <a:prstGeom prst="rect">
            <a:avLst/>
          </a:prstGeom>
        </p:spPr>
      </p:pic>
      <p:sp>
        <p:nvSpPr>
          <p:cNvPr id="8" name="Arrow: Right 7">
            <a:extLst>
              <a:ext uri="{FF2B5EF4-FFF2-40B4-BE49-F238E27FC236}">
                <a16:creationId xmlns:a16="http://schemas.microsoft.com/office/drawing/2014/main" id="{00314A93-C528-496C-9AE8-A0592C3E3753}"/>
              </a:ext>
            </a:extLst>
          </p:cNvPr>
          <p:cNvSpPr/>
          <p:nvPr/>
        </p:nvSpPr>
        <p:spPr>
          <a:xfrm>
            <a:off x="1435261" y="1683297"/>
            <a:ext cx="694481" cy="347241"/>
          </a:xfrm>
          <a:prstGeom prst="rightArrow">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Right 8">
            <a:extLst>
              <a:ext uri="{FF2B5EF4-FFF2-40B4-BE49-F238E27FC236}">
                <a16:creationId xmlns:a16="http://schemas.microsoft.com/office/drawing/2014/main" id="{3D6A3E2F-4A58-46DA-93D6-39B6E11185F7}"/>
              </a:ext>
            </a:extLst>
          </p:cNvPr>
          <p:cNvSpPr/>
          <p:nvPr/>
        </p:nvSpPr>
        <p:spPr>
          <a:xfrm>
            <a:off x="4004841" y="5289629"/>
            <a:ext cx="694481" cy="347241"/>
          </a:xfrm>
          <a:prstGeom prst="rightArrow">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006996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6231" y="914138"/>
            <a:ext cx="10966449" cy="4531947"/>
          </a:xfrm>
        </p:spPr>
        <p:txBody>
          <a:bodyPr rtlCol="0">
            <a:noAutofit/>
          </a:bodyPr>
          <a:lstStyle/>
          <a:p>
            <a:pPr marL="0" indent="0" eaLnBrk="1" fontAlgn="auto" hangingPunct="1">
              <a:buNone/>
              <a:defRPr/>
            </a:pPr>
            <a:r>
              <a:rPr lang="en-US" sz="2200" dirty="0">
                <a:solidFill>
                  <a:srgbClr val="53565A"/>
                </a:solidFill>
              </a:rPr>
              <a:t>You can contact the Ohio Help Desk for assistance with any technical issues you encounter.</a:t>
            </a:r>
          </a:p>
          <a:p>
            <a:pPr marL="0" indent="0" eaLnBrk="1" fontAlgn="auto" hangingPunct="1">
              <a:buNone/>
              <a:defRPr/>
            </a:pPr>
            <a:r>
              <a:rPr lang="en-US" sz="2200" dirty="0">
                <a:solidFill>
                  <a:srgbClr val="53565A"/>
                </a:solidFill>
              </a:rPr>
              <a:t>When contacting the Ohio Help Desk, please be ready to provide the following information:</a:t>
            </a:r>
          </a:p>
          <a:p>
            <a:pPr eaLnBrk="1" fontAlgn="auto" hangingPunct="1">
              <a:defRPr/>
            </a:pPr>
            <a:r>
              <a:rPr lang="en-US" sz="2000" dirty="0">
                <a:solidFill>
                  <a:srgbClr val="53565A"/>
                </a:solidFill>
              </a:rPr>
              <a:t>Any error messages that are appearing (including codes)</a:t>
            </a:r>
          </a:p>
          <a:p>
            <a:pPr eaLnBrk="1" fontAlgn="auto" hangingPunct="1">
              <a:defRPr/>
            </a:pPr>
            <a:r>
              <a:rPr lang="en-US" sz="2000" dirty="0">
                <a:solidFill>
                  <a:srgbClr val="53565A"/>
                </a:solidFill>
              </a:rPr>
              <a:t>Your operating system and browser information</a:t>
            </a:r>
          </a:p>
          <a:p>
            <a:pPr eaLnBrk="1" fontAlgn="auto" hangingPunct="1">
              <a:defRPr/>
            </a:pPr>
            <a:r>
              <a:rPr lang="en-US" sz="2000" dirty="0">
                <a:solidFill>
                  <a:srgbClr val="53565A"/>
                </a:solidFill>
              </a:rPr>
              <a:t>Your network configuration information</a:t>
            </a:r>
          </a:p>
          <a:p>
            <a:pPr eaLnBrk="1" fontAlgn="auto" hangingPunct="1">
              <a:defRPr/>
            </a:pPr>
            <a:r>
              <a:rPr lang="en-US" sz="2000" dirty="0">
                <a:solidFill>
                  <a:srgbClr val="53565A"/>
                </a:solidFill>
              </a:rPr>
              <a:t>Your contact information for follow-up by telephone or email</a:t>
            </a:r>
          </a:p>
          <a:p>
            <a:pPr eaLnBrk="1" fontAlgn="auto" hangingPunct="1">
              <a:defRPr/>
            </a:pPr>
            <a:r>
              <a:rPr lang="en-US" sz="2000" dirty="0">
                <a:solidFill>
                  <a:srgbClr val="53565A"/>
                </a:solidFill>
              </a:rPr>
              <a:t>Any other relevant information, such as test names or content areas, SSIDs, session IDs, and search criteria</a:t>
            </a:r>
          </a:p>
          <a:p>
            <a:pPr marL="0" indent="0" eaLnBrk="1" fontAlgn="auto" hangingPunct="1">
              <a:buNone/>
              <a:defRPr/>
            </a:pPr>
            <a:r>
              <a:rPr lang="en-US" sz="2200" dirty="0">
                <a:solidFill>
                  <a:srgbClr val="53565A"/>
                </a:solidFill>
              </a:rPr>
              <a:t>For test administration or policy issues, please contact your District Test Coordinator.</a:t>
            </a:r>
          </a:p>
          <a:p>
            <a:pPr eaLnBrk="1" fontAlgn="auto" hangingPunct="1">
              <a:buFont typeface="Arial" panose="020B0604020202020204" pitchFamily="34" charset="0"/>
              <a:buChar char="•"/>
              <a:defRPr/>
            </a:pPr>
            <a:endParaRPr lang="en-US" sz="2800" dirty="0">
              <a:solidFill>
                <a:srgbClr val="FF0000"/>
              </a:solidFill>
            </a:endParaRPr>
          </a:p>
        </p:txBody>
      </p:sp>
      <p:sp>
        <p:nvSpPr>
          <p:cNvPr id="2" name="Title 1"/>
          <p:cNvSpPr>
            <a:spLocks noGrp="1"/>
          </p:cNvSpPr>
          <p:nvPr>
            <p:ph type="title"/>
          </p:nvPr>
        </p:nvSpPr>
        <p:spPr/>
        <p:txBody>
          <a:bodyPr>
            <a:normAutofit/>
          </a:bodyPr>
          <a:lstStyle/>
          <a:p>
            <a:r>
              <a:rPr lang="en-US" dirty="0"/>
              <a:t>Contact the Ohio Help Desk</a:t>
            </a:r>
          </a:p>
        </p:txBody>
      </p:sp>
      <p:sp>
        <p:nvSpPr>
          <p:cNvPr id="4" name="Slide Number Placeholder 3">
            <a:extLst>
              <a:ext uri="{FF2B5EF4-FFF2-40B4-BE49-F238E27FC236}">
                <a16:creationId xmlns:a16="http://schemas.microsoft.com/office/drawing/2014/main" id="{9959761E-44B6-413C-ADC0-6A7A7CFEB87F}"/>
              </a:ext>
            </a:extLst>
          </p:cNvPr>
          <p:cNvSpPr>
            <a:spLocks noGrp="1"/>
          </p:cNvSpPr>
          <p:nvPr>
            <p:ph type="sldNum" sz="quarter" idx="10"/>
          </p:nvPr>
        </p:nvSpPr>
        <p:spPr>
          <a:xfrm>
            <a:off x="11309267" y="6444777"/>
            <a:ext cx="706657" cy="27882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68</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spTree>
    <p:extLst>
      <p:ext uri="{BB962C8B-B14F-4D97-AF65-F5344CB8AC3E}">
        <p14:creationId xmlns:p14="http://schemas.microsoft.com/office/powerpoint/2010/main" val="356715790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1198" y="930096"/>
            <a:ext cx="10966265" cy="5114444"/>
          </a:xfrm>
        </p:spPr>
        <p:txBody>
          <a:bodyPr rtlCol="0">
            <a:noAutofit/>
          </a:bodyPr>
          <a:lstStyle/>
          <a:p>
            <a:pPr marL="0" indent="0" eaLnBrk="1" fontAlgn="auto" hangingPunct="1">
              <a:buNone/>
              <a:defRPr/>
            </a:pPr>
            <a:r>
              <a:rPr lang="en-US" sz="3200" b="1" dirty="0">
                <a:solidFill>
                  <a:srgbClr val="043364"/>
                </a:solidFill>
              </a:rPr>
              <a:t>Further Information</a:t>
            </a:r>
          </a:p>
          <a:p>
            <a:pPr eaLnBrk="1" fontAlgn="auto" hangingPunct="1">
              <a:buFont typeface="Arial" panose="020B0604020202020204" pitchFamily="34" charset="0"/>
              <a:buChar char="•"/>
              <a:defRPr/>
            </a:pPr>
            <a:r>
              <a:rPr lang="en-US" dirty="0">
                <a:solidFill>
                  <a:srgbClr val="FF0000"/>
                </a:solidFill>
              </a:rPr>
              <a:t> </a:t>
            </a:r>
            <a:r>
              <a:rPr lang="en-US" sz="3200" dirty="0">
                <a:latin typeface="Calibri" panose="020F0502020204030204" pitchFamily="34" charset="0"/>
              </a:rPr>
              <a:t>Ohio Portal:</a:t>
            </a:r>
          </a:p>
          <a:p>
            <a:pPr lvl="1">
              <a:buFont typeface="Arial" panose="020B0604020202020204" pitchFamily="34" charset="0"/>
              <a:buChar char="•"/>
              <a:defRPr/>
            </a:pPr>
            <a:r>
              <a:rPr lang="en-US" sz="2800" dirty="0">
                <a:latin typeface="Calibri" panose="020F0502020204030204" pitchFamily="34" charset="0"/>
                <a:hlinkClick r:id="rId3"/>
              </a:rPr>
              <a:t>https://oh.portal.cambiumast.com/</a:t>
            </a:r>
            <a:r>
              <a:rPr lang="en-US" sz="2800" dirty="0">
                <a:latin typeface="Calibri" panose="020F0502020204030204" pitchFamily="34" charset="0"/>
              </a:rPr>
              <a:t> </a:t>
            </a:r>
          </a:p>
          <a:p>
            <a:pPr eaLnBrk="1" fontAlgn="auto" hangingPunct="1">
              <a:buFont typeface="Arial" panose="020B0604020202020204" pitchFamily="34" charset="0"/>
              <a:buChar char="•"/>
              <a:defRPr/>
            </a:pPr>
            <a:r>
              <a:rPr lang="en-US" sz="3200" dirty="0">
                <a:effectLst/>
                <a:latin typeface="Calibri" panose="020F0502020204030204" pitchFamily="34" charset="0"/>
                <a:ea typeface="Calibri" panose="020F0502020204030204" pitchFamily="34" charset="0"/>
              </a:rPr>
              <a:t>Ohio Help Desk</a:t>
            </a:r>
            <a:endParaRPr lang="en-US" sz="3200" dirty="0">
              <a:latin typeface="Calibri" panose="020F0502020204030204" pitchFamily="34" charset="0"/>
              <a:ea typeface="Calibri" panose="020F0502020204030204" pitchFamily="34" charset="0"/>
            </a:endParaRPr>
          </a:p>
          <a:p>
            <a:pPr lvl="1">
              <a:buFont typeface="Arial" panose="020B0604020202020204" pitchFamily="34" charset="0"/>
              <a:buChar char="•"/>
              <a:defRPr/>
            </a:pPr>
            <a:r>
              <a:rPr lang="en-US" sz="2800" dirty="0">
                <a:effectLst/>
                <a:latin typeface="Calibri" panose="020F0502020204030204" pitchFamily="34" charset="0"/>
                <a:ea typeface="Calibri" panose="020F0502020204030204" pitchFamily="34" charset="0"/>
              </a:rPr>
              <a:t>1-877-231-7809</a:t>
            </a:r>
            <a:endParaRPr lang="en-US" sz="2800" dirty="0">
              <a:latin typeface="Calibri" panose="020F0502020204030204" pitchFamily="34" charset="0"/>
              <a:ea typeface="Calibri" panose="020F0502020204030204" pitchFamily="34" charset="0"/>
            </a:endParaRPr>
          </a:p>
          <a:p>
            <a:pPr lvl="1">
              <a:buFont typeface="Arial" panose="020B0604020202020204" pitchFamily="34" charset="0"/>
              <a:buChar char="•"/>
              <a:defRPr/>
            </a:pPr>
            <a:r>
              <a:rPr lang="en-US" sz="2800" u="sng" dirty="0">
                <a:solidFill>
                  <a:srgbClr val="0563C1"/>
                </a:solidFill>
                <a:effectLst/>
                <a:latin typeface="Calibri" panose="020F0502020204030204" pitchFamily="34" charset="0"/>
                <a:ea typeface="Calibri" panose="020F0502020204030204" pitchFamily="34" charset="0"/>
                <a:hlinkClick r:id="rId4"/>
              </a:rPr>
              <a:t>ohhelpdesk@cambiumassessment.com</a:t>
            </a:r>
            <a:endParaRPr lang="en-US" sz="2800" dirty="0">
              <a:effectLst/>
              <a:latin typeface="Calibri" panose="020F0502020204030204" pitchFamily="34" charset="0"/>
              <a:ea typeface="Calibri" panose="020F0502020204030204" pitchFamily="34" charset="0"/>
            </a:endParaRPr>
          </a:p>
          <a:p>
            <a:pPr eaLnBrk="1" fontAlgn="auto" hangingPunct="1">
              <a:buFont typeface="Arial" panose="020B0604020202020204" pitchFamily="34" charset="0"/>
              <a:buChar char="•"/>
              <a:defRPr/>
            </a:pPr>
            <a:endParaRPr lang="en-US" dirty="0">
              <a:solidFill>
                <a:srgbClr val="FF0000"/>
              </a:solidFill>
            </a:endParaRPr>
          </a:p>
        </p:txBody>
      </p:sp>
      <p:sp>
        <p:nvSpPr>
          <p:cNvPr id="2" name="Title 1"/>
          <p:cNvSpPr>
            <a:spLocks noGrp="1"/>
          </p:cNvSpPr>
          <p:nvPr>
            <p:ph type="title"/>
          </p:nvPr>
        </p:nvSpPr>
        <p:spPr/>
        <p:txBody>
          <a:bodyPr>
            <a:normAutofit/>
          </a:bodyPr>
          <a:lstStyle/>
          <a:p>
            <a:r>
              <a:rPr lang="en-US" dirty="0"/>
              <a:t>Thank You!</a:t>
            </a:r>
          </a:p>
        </p:txBody>
      </p:sp>
      <p:sp>
        <p:nvSpPr>
          <p:cNvPr id="4" name="Slide Number Placeholder 3">
            <a:extLst>
              <a:ext uri="{FF2B5EF4-FFF2-40B4-BE49-F238E27FC236}">
                <a16:creationId xmlns:a16="http://schemas.microsoft.com/office/drawing/2014/main" id="{6D3D34AF-C3D7-4086-AD22-C06865E4833B}"/>
              </a:ext>
            </a:extLst>
          </p:cNvPr>
          <p:cNvSpPr>
            <a:spLocks noGrp="1"/>
          </p:cNvSpPr>
          <p:nvPr>
            <p:ph type="sldNum" sz="quarter" idx="10"/>
          </p:nvPr>
        </p:nvSpPr>
        <p:spPr>
          <a:xfrm>
            <a:off x="11309267" y="6444777"/>
            <a:ext cx="706657" cy="27882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69</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spTree>
    <p:extLst>
      <p:ext uri="{BB962C8B-B14F-4D97-AF65-F5344CB8AC3E}">
        <p14:creationId xmlns:p14="http://schemas.microsoft.com/office/powerpoint/2010/main" val="15201209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E411EE4-671A-47B7-8993-20BADE4843BF}"/>
              </a:ext>
            </a:extLst>
          </p:cNvPr>
          <p:cNvSpPr>
            <a:spLocks noGrp="1"/>
          </p:cNvSpPr>
          <p:nvPr>
            <p:ph type="title"/>
          </p:nvPr>
        </p:nvSpPr>
        <p:spPr>
          <a:xfrm>
            <a:off x="429768" y="64008"/>
            <a:ext cx="11018520" cy="521208"/>
          </a:xfrm>
        </p:spPr>
        <p:txBody>
          <a:bodyPr>
            <a:normAutofit/>
          </a:bodyPr>
          <a:lstStyle/>
          <a:p>
            <a:r>
              <a:rPr lang="en-US" dirty="0"/>
              <a:t>Logging in to TIDE, continued</a:t>
            </a:r>
          </a:p>
        </p:txBody>
      </p:sp>
      <p:sp>
        <p:nvSpPr>
          <p:cNvPr id="8" name="Slide Number Placeholder 3">
            <a:extLst>
              <a:ext uri="{FF2B5EF4-FFF2-40B4-BE49-F238E27FC236}">
                <a16:creationId xmlns:a16="http://schemas.microsoft.com/office/drawing/2014/main" id="{48FE68EE-CACF-4BA8-AC11-E98B71507655}"/>
              </a:ext>
            </a:extLst>
          </p:cNvPr>
          <p:cNvSpPr>
            <a:spLocks noGrp="1"/>
          </p:cNvSpPr>
          <p:nvPr>
            <p:ph type="sldNum" sz="quarter" idx="10"/>
          </p:nvPr>
        </p:nvSpPr>
        <p:spPr>
          <a:xfrm>
            <a:off x="11309267" y="6444777"/>
            <a:ext cx="706657" cy="27882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grpSp>
        <p:nvGrpSpPr>
          <p:cNvPr id="5" name="Group 4">
            <a:extLst>
              <a:ext uri="{FF2B5EF4-FFF2-40B4-BE49-F238E27FC236}">
                <a16:creationId xmlns:a16="http://schemas.microsoft.com/office/drawing/2014/main" id="{3A441390-76A3-497B-AD33-36AB3D57BF8E}"/>
              </a:ext>
            </a:extLst>
          </p:cNvPr>
          <p:cNvGrpSpPr/>
          <p:nvPr/>
        </p:nvGrpSpPr>
        <p:grpSpPr>
          <a:xfrm>
            <a:off x="3368986" y="1155360"/>
            <a:ext cx="4544160" cy="4547279"/>
            <a:chOff x="3368986" y="1155360"/>
            <a:chExt cx="4544160" cy="4547279"/>
          </a:xfrm>
        </p:grpSpPr>
        <p:pic>
          <p:nvPicPr>
            <p:cNvPr id="2" name="Picture 1">
              <a:extLst>
                <a:ext uri="{FF2B5EF4-FFF2-40B4-BE49-F238E27FC236}">
                  <a16:creationId xmlns:a16="http://schemas.microsoft.com/office/drawing/2014/main" id="{3F83383D-1246-4D58-B73C-B8D6943411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4910" y="1155360"/>
              <a:ext cx="3948236" cy="4547279"/>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7" name="Down Arrow 9">
              <a:extLst>
                <a:ext uri="{FF2B5EF4-FFF2-40B4-BE49-F238E27FC236}">
                  <a16:creationId xmlns:a16="http://schemas.microsoft.com/office/drawing/2014/main" id="{F8B0D5CE-F602-43CD-8C9A-E92FBFA6704F}"/>
                </a:ext>
              </a:extLst>
            </p:cNvPr>
            <p:cNvSpPr>
              <a:spLocks noChangeAspect="1"/>
            </p:cNvSpPr>
            <p:nvPr/>
          </p:nvSpPr>
          <p:spPr>
            <a:xfrm rot="16200000">
              <a:off x="3525612" y="4967682"/>
              <a:ext cx="483114" cy="796366"/>
            </a:xfrm>
            <a:prstGeom prst="downArrow">
              <a:avLst>
                <a:gd name="adj1" fmla="val 40337"/>
                <a:gd name="adj2" fmla="val 6871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79865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dirty="0"/>
              <a:t>Roles and Permissions</a:t>
            </a:r>
          </a:p>
        </p:txBody>
      </p:sp>
      <p:sp>
        <p:nvSpPr>
          <p:cNvPr id="3" name="Rectangle 2"/>
          <p:cNvSpPr/>
          <p:nvPr/>
        </p:nvSpPr>
        <p:spPr>
          <a:xfrm>
            <a:off x="864972" y="5108813"/>
            <a:ext cx="10208303" cy="707886"/>
          </a:xfrm>
          <a:prstGeom prst="rect">
            <a:avLst/>
          </a:prstGeom>
        </p:spPr>
        <p:txBody>
          <a:bodyPr wrap="square">
            <a:spAutoFit/>
          </a:bodyPr>
          <a:lstStyle/>
          <a:p>
            <a:r>
              <a:rPr lang="en-US" sz="2000" dirty="0">
                <a:solidFill>
                  <a:srgbClr val="53565A"/>
                </a:solidFill>
                <a:latin typeface="+mn-lt"/>
                <a:ea typeface="Arial" pitchFamily="34" charset="0"/>
                <a:cs typeface="Franklin Gothic Book" pitchFamily="34" charset="0"/>
              </a:rPr>
              <a:t>For a detailed list of user roles and associated permissions, see the </a:t>
            </a:r>
            <a:r>
              <a:rPr lang="en-US" sz="2000" dirty="0">
                <a:solidFill>
                  <a:srgbClr val="53565A"/>
                </a:solidFill>
                <a:latin typeface="+mn-lt"/>
                <a:ea typeface="Arial" pitchFamily="34" charset="0"/>
                <a:cs typeface="Franklin Gothic Book" pitchFamily="34" charset="0"/>
                <a:hlinkClick r:id="rId3"/>
              </a:rPr>
              <a:t>Online User Role Matrix </a:t>
            </a:r>
            <a:r>
              <a:rPr lang="en-US" sz="2000" dirty="0">
                <a:solidFill>
                  <a:srgbClr val="53565A"/>
                </a:solidFill>
                <a:latin typeface="+mn-lt"/>
                <a:ea typeface="Arial" pitchFamily="34" charset="0"/>
                <a:cs typeface="Franklin Gothic Book" pitchFamily="34" charset="0"/>
              </a:rPr>
              <a:t>which can be found on the test portal.</a:t>
            </a:r>
          </a:p>
        </p:txBody>
      </p:sp>
      <p:sp>
        <p:nvSpPr>
          <p:cNvPr id="6" name="Slide Number Placeholder 3">
            <a:extLst>
              <a:ext uri="{FF2B5EF4-FFF2-40B4-BE49-F238E27FC236}">
                <a16:creationId xmlns:a16="http://schemas.microsoft.com/office/drawing/2014/main" id="{80754837-0041-41D1-B80B-7B76B13735E1}"/>
              </a:ext>
            </a:extLst>
          </p:cNvPr>
          <p:cNvSpPr>
            <a:spLocks noGrp="1"/>
          </p:cNvSpPr>
          <p:nvPr>
            <p:ph type="sldNum" sz="quarter" idx="10"/>
          </p:nvPr>
        </p:nvSpPr>
        <p:spPr>
          <a:xfrm>
            <a:off x="11309267" y="6444777"/>
            <a:ext cx="706657" cy="27882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sp>
        <p:nvSpPr>
          <p:cNvPr id="4" name="TextBox 3">
            <a:extLst>
              <a:ext uri="{FF2B5EF4-FFF2-40B4-BE49-F238E27FC236}">
                <a16:creationId xmlns:a16="http://schemas.microsoft.com/office/drawing/2014/main" id="{26F0349C-DBDC-4C24-8C21-44C3DA8E298E}"/>
              </a:ext>
            </a:extLst>
          </p:cNvPr>
          <p:cNvSpPr txBox="1"/>
          <p:nvPr/>
        </p:nvSpPr>
        <p:spPr>
          <a:xfrm>
            <a:off x="864972" y="2581390"/>
            <a:ext cx="3474284" cy="2308324"/>
          </a:xfrm>
          <a:prstGeom prst="rect">
            <a:avLst/>
          </a:prstGeom>
          <a:noFill/>
        </p:spPr>
        <p:txBody>
          <a:bodyPr wrap="square" rtlCol="0">
            <a:spAutoFit/>
          </a:bodyPr>
          <a:lstStyle/>
          <a:p>
            <a:r>
              <a:rPr lang="en-US" b="1" dirty="0"/>
              <a:t>District Level Users</a:t>
            </a:r>
          </a:p>
          <a:p>
            <a:pPr marL="285750" indent="-285750">
              <a:buFontTx/>
              <a:buChar char="-"/>
            </a:pPr>
            <a:r>
              <a:rPr lang="en-US" dirty="0"/>
              <a:t>District Test Coordinator (DTC)</a:t>
            </a:r>
          </a:p>
          <a:p>
            <a:pPr marL="285750" indent="-285750">
              <a:buFontTx/>
              <a:buChar char="-"/>
            </a:pPr>
            <a:r>
              <a:rPr lang="en-US" dirty="0"/>
              <a:t>District Administrator (DA)</a:t>
            </a:r>
          </a:p>
          <a:p>
            <a:pPr marL="285750" indent="-285750">
              <a:buFontTx/>
              <a:buChar char="-"/>
            </a:pPr>
            <a:r>
              <a:rPr lang="en-US" dirty="0"/>
              <a:t>District Reporting User (DRU)</a:t>
            </a:r>
          </a:p>
          <a:p>
            <a:pPr marL="285750" indent="-285750">
              <a:buFontTx/>
              <a:buChar char="-"/>
            </a:pPr>
            <a:r>
              <a:rPr lang="en-US" dirty="0"/>
              <a:t>EMIS Coordinator (EC)</a:t>
            </a:r>
          </a:p>
          <a:p>
            <a:pPr marL="285750" indent="-285750">
              <a:buFontTx/>
              <a:buChar char="-"/>
            </a:pPr>
            <a:r>
              <a:rPr lang="en-US" dirty="0"/>
              <a:t>Information Technology Center (ITC)</a:t>
            </a:r>
          </a:p>
          <a:p>
            <a:pPr marL="285750" indent="-285750">
              <a:buFontTx/>
              <a:buChar char="-"/>
            </a:pPr>
            <a:endParaRPr lang="en-US" dirty="0"/>
          </a:p>
        </p:txBody>
      </p:sp>
      <p:sp>
        <p:nvSpPr>
          <p:cNvPr id="5" name="TextBox 4">
            <a:extLst>
              <a:ext uri="{FF2B5EF4-FFF2-40B4-BE49-F238E27FC236}">
                <a16:creationId xmlns:a16="http://schemas.microsoft.com/office/drawing/2014/main" id="{289A8A96-6099-4775-80F7-FCC52915961F}"/>
              </a:ext>
            </a:extLst>
          </p:cNvPr>
          <p:cNvSpPr txBox="1"/>
          <p:nvPr/>
        </p:nvSpPr>
        <p:spPr>
          <a:xfrm>
            <a:off x="8430500" y="2505670"/>
            <a:ext cx="2642775" cy="923330"/>
          </a:xfrm>
          <a:prstGeom prst="rect">
            <a:avLst/>
          </a:prstGeom>
          <a:noFill/>
        </p:spPr>
        <p:txBody>
          <a:bodyPr wrap="none" rtlCol="0">
            <a:spAutoFit/>
          </a:bodyPr>
          <a:lstStyle/>
          <a:p>
            <a:r>
              <a:rPr lang="en-US" b="1" dirty="0"/>
              <a:t>Teacher Level Users</a:t>
            </a:r>
          </a:p>
          <a:p>
            <a:pPr marL="285750" indent="-285750">
              <a:buFontTx/>
              <a:buChar char="-"/>
            </a:pPr>
            <a:r>
              <a:rPr lang="en-US" dirty="0"/>
              <a:t>Teacher (TE)</a:t>
            </a:r>
          </a:p>
          <a:p>
            <a:pPr marL="285750" indent="-285750">
              <a:buFontTx/>
              <a:buChar char="-"/>
            </a:pPr>
            <a:r>
              <a:rPr lang="en-US" dirty="0"/>
              <a:t>Test Administrator (TA)</a:t>
            </a:r>
          </a:p>
        </p:txBody>
      </p:sp>
      <p:sp>
        <p:nvSpPr>
          <p:cNvPr id="9" name="TextBox 8">
            <a:extLst>
              <a:ext uri="{FF2B5EF4-FFF2-40B4-BE49-F238E27FC236}">
                <a16:creationId xmlns:a16="http://schemas.microsoft.com/office/drawing/2014/main" id="{46E2F8AF-C217-4EE3-A48B-F0113C204FEF}"/>
              </a:ext>
            </a:extLst>
          </p:cNvPr>
          <p:cNvSpPr txBox="1"/>
          <p:nvPr/>
        </p:nvSpPr>
        <p:spPr>
          <a:xfrm>
            <a:off x="864972" y="1041301"/>
            <a:ext cx="9848409" cy="1323439"/>
          </a:xfrm>
          <a:prstGeom prst="rect">
            <a:avLst/>
          </a:prstGeom>
          <a:noFill/>
        </p:spPr>
        <p:txBody>
          <a:bodyPr wrap="square" rtlCol="0">
            <a:spAutoFit/>
          </a:bodyPr>
          <a:lstStyle/>
          <a:p>
            <a:r>
              <a:rPr lang="en-US" sz="2000" dirty="0"/>
              <a:t>Each user in TIDE has a role, such as a District Test Coordinator or Test Administrator. Each role has an associated list of permissions to access certain features within the Cambium Assessment systems, including the Centralized Reporting System (CRS) and the Data Entry Interface (DEI). </a:t>
            </a:r>
          </a:p>
        </p:txBody>
      </p:sp>
      <p:sp>
        <p:nvSpPr>
          <p:cNvPr id="2" name="TextBox 1">
            <a:extLst>
              <a:ext uri="{FF2B5EF4-FFF2-40B4-BE49-F238E27FC236}">
                <a16:creationId xmlns:a16="http://schemas.microsoft.com/office/drawing/2014/main" id="{DE07B493-FF61-4677-B6B3-68C10A7BAAAA}"/>
              </a:ext>
            </a:extLst>
          </p:cNvPr>
          <p:cNvSpPr txBox="1"/>
          <p:nvPr/>
        </p:nvSpPr>
        <p:spPr>
          <a:xfrm>
            <a:off x="4647736" y="2536447"/>
            <a:ext cx="3474284" cy="1200329"/>
          </a:xfrm>
          <a:prstGeom prst="rect">
            <a:avLst/>
          </a:prstGeom>
          <a:noFill/>
        </p:spPr>
        <p:txBody>
          <a:bodyPr wrap="none" rtlCol="0">
            <a:spAutoFit/>
          </a:bodyPr>
          <a:lstStyle/>
          <a:p>
            <a:r>
              <a:rPr lang="en-US" b="1" dirty="0"/>
              <a:t>Building Level Users</a:t>
            </a:r>
          </a:p>
          <a:p>
            <a:pPr marL="285750" indent="-285750">
              <a:buFontTx/>
              <a:buChar char="-"/>
            </a:pPr>
            <a:r>
              <a:rPr lang="en-US" dirty="0"/>
              <a:t>Building Test Coordinator (BTC)</a:t>
            </a:r>
          </a:p>
          <a:p>
            <a:pPr marL="285750" indent="-285750">
              <a:buFontTx/>
              <a:buChar char="-"/>
            </a:pPr>
            <a:r>
              <a:rPr lang="en-US" dirty="0"/>
              <a:t>Building Reporting User (BRU)</a:t>
            </a:r>
          </a:p>
          <a:p>
            <a:endParaRPr lang="en-US" dirty="0"/>
          </a:p>
        </p:txBody>
      </p:sp>
    </p:spTree>
    <p:extLst>
      <p:ext uri="{BB962C8B-B14F-4D97-AF65-F5344CB8AC3E}">
        <p14:creationId xmlns:p14="http://schemas.microsoft.com/office/powerpoint/2010/main" val="11665039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28BC576-BBD3-4DDC-93D4-FD0D1917CDD3}"/>
              </a:ext>
            </a:extLst>
          </p:cNvPr>
          <p:cNvPicPr>
            <a:picLocks noChangeAspect="1"/>
          </p:cNvPicPr>
          <p:nvPr/>
        </p:nvPicPr>
        <p:blipFill>
          <a:blip r:embed="rId3"/>
          <a:stretch>
            <a:fillRect/>
          </a:stretch>
        </p:blipFill>
        <p:spPr>
          <a:xfrm>
            <a:off x="852487" y="1185862"/>
            <a:ext cx="10487025" cy="4486275"/>
          </a:xfrm>
          <a:prstGeom prst="rect">
            <a:avLst/>
          </a:prstGeom>
          <a:ln>
            <a:solidFill>
              <a:schemeClr val="tx1">
                <a:lumMod val="75000"/>
              </a:schemeClr>
            </a:solidFill>
          </a:ln>
          <a:effectLst>
            <a:outerShdw blurRad="50800" dist="38100" dir="2700000" algn="tl" rotWithShape="0">
              <a:prstClr val="black">
                <a:alpha val="40000"/>
              </a:prstClr>
            </a:outerShdw>
          </a:effectLst>
        </p:spPr>
      </p:pic>
      <p:sp>
        <p:nvSpPr>
          <p:cNvPr id="3" name="Title 2"/>
          <p:cNvSpPr>
            <a:spLocks noGrp="1"/>
          </p:cNvSpPr>
          <p:nvPr>
            <p:ph type="title"/>
          </p:nvPr>
        </p:nvSpPr>
        <p:spPr/>
        <p:txBody>
          <a:bodyPr/>
          <a:lstStyle/>
          <a:p>
            <a:r>
              <a:rPr lang="en-US" dirty="0"/>
              <a:t>TIDE Home Page</a:t>
            </a:r>
          </a:p>
        </p:txBody>
      </p:sp>
      <p:sp>
        <p:nvSpPr>
          <p:cNvPr id="11" name="Slide Number Placeholder 3">
            <a:extLst>
              <a:ext uri="{FF2B5EF4-FFF2-40B4-BE49-F238E27FC236}">
                <a16:creationId xmlns:a16="http://schemas.microsoft.com/office/drawing/2014/main" id="{233404DD-3630-49C9-904D-F16DA6411E7B}"/>
              </a:ext>
            </a:extLst>
          </p:cNvPr>
          <p:cNvSpPr>
            <a:spLocks noGrp="1"/>
          </p:cNvSpPr>
          <p:nvPr>
            <p:ph type="sldNum" sz="quarter" idx="10"/>
          </p:nvPr>
        </p:nvSpPr>
        <p:spPr>
          <a:xfrm>
            <a:off x="11309267" y="6444777"/>
            <a:ext cx="706657" cy="27882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grpSp>
        <p:nvGrpSpPr>
          <p:cNvPr id="8" name="Group 7">
            <a:extLst>
              <a:ext uri="{FF2B5EF4-FFF2-40B4-BE49-F238E27FC236}">
                <a16:creationId xmlns:a16="http://schemas.microsoft.com/office/drawing/2014/main" id="{5175BA2A-D25A-4FB1-8093-5F91DD705C5D}"/>
              </a:ext>
            </a:extLst>
          </p:cNvPr>
          <p:cNvGrpSpPr/>
          <p:nvPr/>
        </p:nvGrpSpPr>
        <p:grpSpPr>
          <a:xfrm>
            <a:off x="158887" y="1217148"/>
            <a:ext cx="4278642" cy="4486275"/>
            <a:chOff x="1337532" y="1686338"/>
            <a:chExt cx="3300456" cy="3973444"/>
          </a:xfrm>
        </p:grpSpPr>
        <p:sp>
          <p:nvSpPr>
            <p:cNvPr id="10" name="Rectangle 9">
              <a:extLst>
                <a:ext uri="{FF2B5EF4-FFF2-40B4-BE49-F238E27FC236}">
                  <a16:creationId xmlns:a16="http://schemas.microsoft.com/office/drawing/2014/main" id="{28C41F8E-C41B-4AC4-B7E4-63E65F67B569}"/>
                </a:ext>
              </a:extLst>
            </p:cNvPr>
            <p:cNvSpPr/>
            <p:nvPr/>
          </p:nvSpPr>
          <p:spPr>
            <a:xfrm>
              <a:off x="1904643" y="1686338"/>
              <a:ext cx="2733345" cy="397344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Arrow: Left 11">
              <a:extLst>
                <a:ext uri="{FF2B5EF4-FFF2-40B4-BE49-F238E27FC236}">
                  <a16:creationId xmlns:a16="http://schemas.microsoft.com/office/drawing/2014/main" id="{0B9BCB71-AACF-4164-9AF8-2FDB238CB1EA}"/>
                </a:ext>
              </a:extLst>
            </p:cNvPr>
            <p:cNvSpPr/>
            <p:nvPr/>
          </p:nvSpPr>
          <p:spPr>
            <a:xfrm rot="10800000">
              <a:off x="1337532" y="3289285"/>
              <a:ext cx="770932" cy="310090"/>
            </a:xfrm>
            <a:prstGeom prst="leftArrow">
              <a:avLst>
                <a:gd name="adj1" fmla="val 36921"/>
                <a:gd name="adj2" fmla="val 50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108561742"/>
      </p:ext>
    </p:extLst>
  </p:cSld>
  <p:clrMapOvr>
    <a:masterClrMapping/>
  </p:clrMapOvr>
</p:sld>
</file>

<file path=ppt/theme/theme1.xml><?xml version="1.0" encoding="utf-8"?>
<a:theme xmlns:a="http://schemas.openxmlformats.org/drawingml/2006/main" name="Cambium Assessment PPT">
  <a:themeElements>
    <a:clrScheme name="2020 Cambium PPT">
      <a:dk1>
        <a:srgbClr val="53565A"/>
      </a:dk1>
      <a:lt1>
        <a:srgbClr val="FFFFFF"/>
      </a:lt1>
      <a:dk2>
        <a:srgbClr val="000000"/>
      </a:dk2>
      <a:lt2>
        <a:srgbClr val="DAE9F6"/>
      </a:lt2>
      <a:accent1>
        <a:srgbClr val="005E9E"/>
      </a:accent1>
      <a:accent2>
        <a:srgbClr val="27AAE1"/>
      </a:accent2>
      <a:accent3>
        <a:srgbClr val="4C9237"/>
      </a:accent3>
      <a:accent4>
        <a:srgbClr val="C05131"/>
      </a:accent4>
      <a:accent5>
        <a:srgbClr val="EAAA00"/>
      </a:accent5>
      <a:accent6>
        <a:srgbClr val="00A3E0"/>
      </a:accent6>
      <a:hlink>
        <a:srgbClr val="0000FF"/>
      </a:hlink>
      <a:folHlink>
        <a:srgbClr val="800080"/>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28575">
          <a:solidFill>
            <a:srgbClr val="FF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PT_Template_A_v3_Widescreen" id="{D113C0BF-77FF-0842-9B11-873B1F8810FD}" vid="{04F7C59E-4FA0-A844-9EA0-5BC38538EF24}"/>
    </a:ext>
  </a:extLst>
</a:theme>
</file>

<file path=ppt/theme/theme2.xml><?xml version="1.0" encoding="utf-8"?>
<a:theme xmlns:a="http://schemas.openxmlformats.org/drawingml/2006/main" name="Office Theme">
  <a:themeElements>
    <a:clrScheme name="AIR 2017 Board Revised Colors">
      <a:dk1>
        <a:srgbClr val="595959"/>
      </a:dk1>
      <a:lt1>
        <a:srgbClr val="FFFFFF"/>
      </a:lt1>
      <a:dk2>
        <a:srgbClr val="319EFF"/>
      </a:dk2>
      <a:lt2>
        <a:srgbClr val="EAEAEA"/>
      </a:lt2>
      <a:accent1>
        <a:srgbClr val="003462"/>
      </a:accent1>
      <a:accent2>
        <a:srgbClr val="319EFF"/>
      </a:accent2>
      <a:accent3>
        <a:srgbClr val="00A791"/>
      </a:accent3>
      <a:accent4>
        <a:srgbClr val="F16114"/>
      </a:accent4>
      <a:accent5>
        <a:srgbClr val="EFB219"/>
      </a:accent5>
      <a:accent6>
        <a:srgbClr val="62CDFF"/>
      </a:accent6>
      <a:hlink>
        <a:srgbClr val="1707FC"/>
      </a:hlink>
      <a:folHlink>
        <a:srgbClr val="7030A0"/>
      </a:folHlink>
    </a:clrScheme>
    <a:fontScheme name="AIR Board 2017">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AIR 2017 Board Revised Colors">
      <a:dk1>
        <a:srgbClr val="595959"/>
      </a:dk1>
      <a:lt1>
        <a:srgbClr val="FFFFFF"/>
      </a:lt1>
      <a:dk2>
        <a:srgbClr val="319EFF"/>
      </a:dk2>
      <a:lt2>
        <a:srgbClr val="EAEAEA"/>
      </a:lt2>
      <a:accent1>
        <a:srgbClr val="003462"/>
      </a:accent1>
      <a:accent2>
        <a:srgbClr val="319EFF"/>
      </a:accent2>
      <a:accent3>
        <a:srgbClr val="00A791"/>
      </a:accent3>
      <a:accent4>
        <a:srgbClr val="F16114"/>
      </a:accent4>
      <a:accent5>
        <a:srgbClr val="EFB219"/>
      </a:accent5>
      <a:accent6>
        <a:srgbClr val="62CDFF"/>
      </a:accent6>
      <a:hlink>
        <a:srgbClr val="1707FC"/>
      </a:hlink>
      <a:folHlink>
        <a:srgbClr val="7030A0"/>
      </a:folHlink>
    </a:clrScheme>
    <a:fontScheme name="AIR Board 2017">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KeywordTaxHTField xmlns="3c8d6406-deae-4a0d-a95e-fe53ed4a1ace">
      <Terms xmlns="http://schemas.microsoft.com/office/infopath/2007/PartnerControls">
        <TermInfo xmlns="http://schemas.microsoft.com/office/infopath/2007/PartnerControls">
          <TermName xmlns="http://schemas.microsoft.com/office/infopath/2007/PartnerControls">Add appropriate tags for accessibility</TermName>
          <TermId xmlns="http://schemas.microsoft.com/office/infopath/2007/PartnerControls">eab204ad-ef36-4d01-a7c0-674086fd960c</TermId>
        </TermInfo>
      </Terms>
    </TaxKeywordTaxHTField>
    <TaxCatchAll xmlns="3c8d6406-deae-4a0d-a95e-fe53ed4a1ace">
      <Value>1327</Value>
    </TaxCatchAl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602FE0A892F7A4E873E430CECCB90B2" ma:contentTypeVersion="14" ma:contentTypeDescription="Create a new document." ma:contentTypeScope="" ma:versionID="4e0dd063982ef514c9bef2fa027757df">
  <xsd:schema xmlns:xsd="http://www.w3.org/2001/XMLSchema" xmlns:xs="http://www.w3.org/2001/XMLSchema" xmlns:p="http://schemas.microsoft.com/office/2006/metadata/properties" xmlns:ns2="3c8d6406-deae-4a0d-a95e-fe53ed4a1ace" xmlns:ns3="60b788f9-dbc8-42fd-99f2-081ed83a52df" targetNamespace="http://schemas.microsoft.com/office/2006/metadata/properties" ma:root="true" ma:fieldsID="738976e4ffa5892bc7055073d539a1ea" ns2:_="" ns3:_="">
    <xsd:import namespace="3c8d6406-deae-4a0d-a95e-fe53ed4a1ace"/>
    <xsd:import namespace="60b788f9-dbc8-42fd-99f2-081ed83a52df"/>
    <xsd:element name="properties">
      <xsd:complexType>
        <xsd:sequence>
          <xsd:element name="documentManagement">
            <xsd:complexType>
              <xsd:all>
                <xsd:element ref="ns2:TaxKeywordTaxHTField" minOccurs="0"/>
                <xsd:element ref="ns2:TaxCatchAll" minOccurs="0"/>
                <xsd:element ref="ns3:MediaServiceMetadata" minOccurs="0"/>
                <xsd:element ref="ns3:MediaServiceFastMetadata" minOccurs="0"/>
                <xsd:element ref="ns3:MediaServiceDateTaken" minOccurs="0"/>
                <xsd:element ref="ns3:MediaServiceAutoTags" minOccurs="0"/>
                <xsd:element ref="ns3:MediaServiceOCR" minOccurs="0"/>
                <xsd:element ref="ns2:SharedWithUsers" minOccurs="0"/>
                <xsd:element ref="ns2:SharedWithDetail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8d6406-deae-4a0d-a95e-fe53ed4a1ace" elementFormDefault="qualified">
    <xsd:import namespace="http://schemas.microsoft.com/office/2006/documentManagement/types"/>
    <xsd:import namespace="http://schemas.microsoft.com/office/infopath/2007/PartnerControls"/>
    <xsd:element name="TaxKeywordTaxHTField" ma:index="5" nillable="true" ma:taxonomy="true" ma:internalName="TaxKeywordTaxHTField" ma:taxonomyFieldName="TaxKeyword" ma:displayName="Enterprise Keywords" ma:fieldId="{23f27201-bee3-471e-b2e7-b64fd8b7ca38}" ma:taxonomyMulti="true" ma:sspId="b31da6f4-e52d-49d7-b108-9c7783d77463" ma:termSetId="00000000-0000-0000-0000-000000000000" ma:anchorId="00000000-0000-0000-0000-000000000000" ma:open="true" ma:isKeyword="true">
      <xsd:complexType>
        <xsd:sequence>
          <xsd:element ref="pc:Terms" minOccurs="0" maxOccurs="1"/>
        </xsd:sequence>
      </xsd:complexType>
    </xsd:element>
    <xsd:element name="TaxCatchAll" ma:index="6" nillable="true" ma:displayName="Taxonomy Catch All Column" ma:hidden="true" ma:list="{e73a1ff6-86fb-473b-a6f0-b1e373db686c}" ma:internalName="TaxCatchAll" ma:showField="CatchAllData" ma:web="3c8d6406-deae-4a0d-a95e-fe53ed4a1ace">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0b788f9-dbc8-42fd-99f2-081ed83a52df"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7"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1EAC94F-0CB7-47E2-B1CC-A0F105248E94}">
  <ds:schemaRefs>
    <ds:schemaRef ds:uri="http://schemas.microsoft.com/office/infopath/2007/PartnerControls"/>
    <ds:schemaRef ds:uri="http://purl.org/dc/terms/"/>
    <ds:schemaRef ds:uri="http://schemas.microsoft.com/office/2006/metadata/properties"/>
    <ds:schemaRef ds:uri="http://schemas.microsoft.com/office/2006/documentManagement/types"/>
    <ds:schemaRef ds:uri="3c8d6406-deae-4a0d-a95e-fe53ed4a1ace"/>
    <ds:schemaRef ds:uri="http://schemas.openxmlformats.org/package/2006/metadata/core-properties"/>
    <ds:schemaRef ds:uri="http://purl.org/dc/elements/1.1/"/>
    <ds:schemaRef ds:uri="60b788f9-dbc8-42fd-99f2-081ed83a52df"/>
    <ds:schemaRef ds:uri="http://www.w3.org/XML/1998/namespace"/>
    <ds:schemaRef ds:uri="http://purl.org/dc/dcmitype/"/>
  </ds:schemaRefs>
</ds:datastoreItem>
</file>

<file path=customXml/itemProps2.xml><?xml version="1.0" encoding="utf-8"?>
<ds:datastoreItem xmlns:ds="http://schemas.openxmlformats.org/officeDocument/2006/customXml" ds:itemID="{F63C77B6-D79C-4692-AE58-9EB660BFA000}">
  <ds:schemaRefs>
    <ds:schemaRef ds:uri="http://schemas.microsoft.com/sharepoint/v3/contenttype/forms"/>
  </ds:schemaRefs>
</ds:datastoreItem>
</file>

<file path=customXml/itemProps3.xml><?xml version="1.0" encoding="utf-8"?>
<ds:datastoreItem xmlns:ds="http://schemas.openxmlformats.org/officeDocument/2006/customXml" ds:itemID="{0856E589-4E37-4CEF-AE27-D2D8D930A08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c8d6406-deae-4a0d-a95e-fe53ed4a1ace"/>
    <ds:schemaRef ds:uri="60b788f9-dbc8-42fd-99f2-081ed83a52d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2018 AIR PPT</Template>
  <TotalTime>33738</TotalTime>
  <Words>7874</Words>
  <Application>Microsoft Office PowerPoint</Application>
  <PresentationFormat>Widescreen</PresentationFormat>
  <Paragraphs>576</Paragraphs>
  <Slides>69</Slides>
  <Notes>69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69</vt:i4>
      </vt:variant>
    </vt:vector>
  </HeadingPairs>
  <TitlesOfParts>
    <vt:vector size="77" baseType="lpstr">
      <vt:lpstr>Arial</vt:lpstr>
      <vt:lpstr>Arial Narrow</vt:lpstr>
      <vt:lpstr>Calibri</vt:lpstr>
      <vt:lpstr>Franklin Gothic Book</vt:lpstr>
      <vt:lpstr>Franklin Gothic Medium</vt:lpstr>
      <vt:lpstr>Gill Sans MT</vt:lpstr>
      <vt:lpstr>Times New Roman</vt:lpstr>
      <vt:lpstr>Cambium Assessment PPT</vt:lpstr>
      <vt:lpstr>Test Information Distribution Engine (TIDE)</vt:lpstr>
      <vt:lpstr>Objectives</vt:lpstr>
      <vt:lpstr>Activating Your Account</vt:lpstr>
      <vt:lpstr>Logging in to TIDE</vt:lpstr>
      <vt:lpstr>Logging in to TIDE, continued</vt:lpstr>
      <vt:lpstr>Resetting Your Password</vt:lpstr>
      <vt:lpstr>Logging in to TIDE, continued</vt:lpstr>
      <vt:lpstr>Roles and Permissions</vt:lpstr>
      <vt:lpstr>TIDE Home Page</vt:lpstr>
      <vt:lpstr>TIDE Tasks: Preparing for Testing</vt:lpstr>
      <vt:lpstr>TIDE Tasks: Administering Tests</vt:lpstr>
      <vt:lpstr>TIDE Tasks: After Testing</vt:lpstr>
      <vt:lpstr>TIDE Banner</vt:lpstr>
      <vt:lpstr>Inbox: View Documents</vt:lpstr>
      <vt:lpstr>TIDE Banner: Manage Account</vt:lpstr>
      <vt:lpstr>Navigation Toolbars</vt:lpstr>
      <vt:lpstr>Help Text</vt:lpstr>
      <vt:lpstr>Quick Search</vt:lpstr>
      <vt:lpstr>Three Things All TIDE Users Must Know How To Do</vt:lpstr>
      <vt:lpstr>Add Records One at a Time</vt:lpstr>
      <vt:lpstr>Add Users One at a Time</vt:lpstr>
      <vt:lpstr>Add Students One at a Time</vt:lpstr>
      <vt:lpstr>Add Rosters One at a Time</vt:lpstr>
      <vt:lpstr>Add Rosters One at a Time, continued</vt:lpstr>
      <vt:lpstr>Modify Records One at a Time</vt:lpstr>
      <vt:lpstr>Modify Users One at a Time</vt:lpstr>
      <vt:lpstr>Modify Students One at a Time</vt:lpstr>
      <vt:lpstr>Modify Students One at a Time, continued</vt:lpstr>
      <vt:lpstr>Modify Students One at a Time, continued</vt:lpstr>
      <vt:lpstr>Modify Rosters One at a Time</vt:lpstr>
      <vt:lpstr>Add and Modify Multiple Records at Once</vt:lpstr>
      <vt:lpstr>Add and Modify Multiple Records at Once, continued</vt:lpstr>
      <vt:lpstr>Add and Modify Multiple Records at Once, continued</vt:lpstr>
      <vt:lpstr>Add and Modify Multiple Records at Once, continued</vt:lpstr>
      <vt:lpstr>Add and Modify Multiple Records at Once, continued</vt:lpstr>
      <vt:lpstr>Students</vt:lpstr>
      <vt:lpstr>Frequency Distribution Reports</vt:lpstr>
      <vt:lpstr>Frequency Distribution Reports, continued</vt:lpstr>
      <vt:lpstr>Test Settings and Tools</vt:lpstr>
      <vt:lpstr>View/Edit/Export Test Settings and Tools</vt:lpstr>
      <vt:lpstr>View/Edit/Export Test Settings and Tools Results</vt:lpstr>
      <vt:lpstr>View/Edit/Export Test Settings and Tools Results, continued</vt:lpstr>
      <vt:lpstr>Upload Test Settings and Tools</vt:lpstr>
      <vt:lpstr>Test Status Requests</vt:lpstr>
      <vt:lpstr>Create Test Status Requests</vt:lpstr>
      <vt:lpstr>Status of Appeals</vt:lpstr>
      <vt:lpstr>View/Approve/Export Appeals</vt:lpstr>
      <vt:lpstr>View/Approve/Export Appeals Results</vt:lpstr>
      <vt:lpstr>Upload Appeals</vt:lpstr>
      <vt:lpstr>Monitoring Test Progress</vt:lpstr>
      <vt:lpstr>Plan and Manage Testing</vt:lpstr>
      <vt:lpstr>Plan and Manage Testing Results</vt:lpstr>
      <vt:lpstr>Plan and Manage Testing Examples</vt:lpstr>
      <vt:lpstr>Test Session Status Report</vt:lpstr>
      <vt:lpstr>Test Completion Rates</vt:lpstr>
      <vt:lpstr>Test Status Code Report</vt:lpstr>
      <vt:lpstr>Participation Search By SSID</vt:lpstr>
      <vt:lpstr>Print Test Tickets</vt:lpstr>
      <vt:lpstr>Print Test Tickets from a Student List</vt:lpstr>
      <vt:lpstr>Print Test Tickets from a Student List, continued</vt:lpstr>
      <vt:lpstr>Print Test Tickets from a Roster List</vt:lpstr>
      <vt:lpstr>Print Test Tickets from a Roster List, continued</vt:lpstr>
      <vt:lpstr>Sample Student Test Ticket</vt:lpstr>
      <vt:lpstr>Data Cleanup</vt:lpstr>
      <vt:lpstr>Discrepancy Resolution</vt:lpstr>
      <vt:lpstr>Discrepancy Resolution</vt:lpstr>
      <vt:lpstr>Discrepancy Resolution</vt:lpstr>
      <vt:lpstr>Contact the Ohio Help Desk</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subject/>
  <dc:creator>Guzman, Raphaela</dc:creator>
  <cp:keywords>Add appropriate tags for accessibility</cp:keywords>
  <cp:lastModifiedBy>Matthew Hirsch</cp:lastModifiedBy>
  <cp:revision>258</cp:revision>
  <cp:lastPrinted>2017-10-19T00:36:21Z</cp:lastPrinted>
  <dcterms:created xsi:type="dcterms:W3CDTF">2020-02-03T21:37:34Z</dcterms:created>
  <dcterms:modified xsi:type="dcterms:W3CDTF">2022-10-19T16:51:17Z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8b327038-9672-44f6-b820-c0a9711a584d</vt:lpwstr>
  </property>
  <property fmtid="{D5CDD505-2E9C-101B-9397-08002B2CF9AE}" pid="3" name="ContentTypeId">
    <vt:lpwstr>0x0101002602FE0A892F7A4E873E430CECCB90B2</vt:lpwstr>
  </property>
  <property fmtid="{D5CDD505-2E9C-101B-9397-08002B2CF9AE}" pid="4" name="TaxKeyword">
    <vt:lpwstr>403;#Add appropriate tags for accessibility|eab204ad-ef36-4d01-a7c0-674086fd960c</vt:lpwstr>
  </property>
</Properties>
</file>