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60" r:id="rId4"/>
  </p:sldMasterIdLst>
  <p:notesMasterIdLst>
    <p:notesMasterId r:id="rId15"/>
  </p:notesMasterIdLst>
  <p:handoutMasterIdLst>
    <p:handoutMasterId r:id="rId16"/>
  </p:handoutMasterIdLst>
  <p:sldIdLst>
    <p:sldId id="294" r:id="rId5"/>
    <p:sldId id="630" r:id="rId6"/>
    <p:sldId id="256" r:id="rId7"/>
    <p:sldId id="573" r:id="rId8"/>
    <p:sldId id="574" r:id="rId9"/>
    <p:sldId id="575" r:id="rId10"/>
    <p:sldId id="262" r:id="rId11"/>
    <p:sldId id="261" r:id="rId12"/>
    <p:sldId id="632" r:id="rId13"/>
    <p:sldId id="389" r:id="rId14"/>
  </p:sldIdLst>
  <p:sldSz cx="12192000" cy="6858000"/>
  <p:notesSz cx="9309100" cy="7023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ction" id="{8B42A95F-D444-40FC-919B-2BD4A022FD8D}">
          <p14:sldIdLst>
            <p14:sldId id="294"/>
            <p14:sldId id="630"/>
          </p14:sldIdLst>
        </p14:section>
        <p14:section name="Access Tests that Need Handscoring" id="{C2CDF528-0B7E-48F0-B198-DAF0C73E8993}">
          <p14:sldIdLst>
            <p14:sldId id="256"/>
          </p14:sldIdLst>
        </p14:section>
        <p14:section name="Scoring Mode Window and Item View Window" id="{A113EFE8-52BF-423A-ABFF-338C4B3172AE}">
          <p14:sldIdLst>
            <p14:sldId id="573"/>
          </p14:sldIdLst>
        </p14:section>
        <p14:section name="Assign Points Earned and Condition Codes" id="{0829B23F-5218-4A00-8A3F-32FA25705660}">
          <p14:sldIdLst>
            <p14:sldId id="574"/>
          </p14:sldIdLst>
        </p14:section>
        <p14:section name="Modify Scores" id="{EA4A4525-A011-42E6-98D2-341A9866DCD9}">
          <p14:sldIdLst>
            <p14:sldId id="575"/>
            <p14:sldId id="262"/>
            <p14:sldId id="261"/>
          </p14:sldIdLst>
        </p14:section>
        <p14:section name="Other Modules in the Series" id="{FBD68BE2-9D98-4B58-B7BC-BC466CD29315}">
          <p14:sldIdLst>
            <p14:sldId id="632"/>
            <p14:sldId id="389"/>
          </p14:sldIdLst>
        </p14:section>
      </p14:sectionLst>
    </p:ext>
    <p:ext uri="{EFAFB233-063F-42B5-8137-9DF3F51BA10A}">
      <p15:sldGuideLst xmlns:p15="http://schemas.microsoft.com/office/powerpoint/2012/main">
        <p15:guide id="1" orient="horz" pos="384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hle, Angela" initials="JA" lastIdx="6" clrIdx="0">
    <p:extLst>
      <p:ext uri="{19B8F6BF-5375-455C-9EA6-DF929625EA0E}">
        <p15:presenceInfo xmlns:p15="http://schemas.microsoft.com/office/powerpoint/2012/main" userId="S-1-5-21-1472932569-214068005-926709054-8506" providerId="AD"/>
      </p:ext>
    </p:extLst>
  </p:cmAuthor>
  <p:cmAuthor id="2" name="Linda K. Reed" initials="lkr" lastIdx="33" clrIdx="1">
    <p:extLst>
      <p:ext uri="{19B8F6BF-5375-455C-9EA6-DF929625EA0E}">
        <p15:presenceInfo xmlns:p15="http://schemas.microsoft.com/office/powerpoint/2012/main" userId="Linda K. Reed" providerId="None"/>
      </p:ext>
    </p:extLst>
  </p:cmAuthor>
  <p:cmAuthor id="3" name="Reed, Linda" initials="RL" lastIdx="3" clrIdx="2">
    <p:extLst>
      <p:ext uri="{19B8F6BF-5375-455C-9EA6-DF929625EA0E}">
        <p15:presenceInfo xmlns:p15="http://schemas.microsoft.com/office/powerpoint/2012/main" userId="S-1-5-21-1472932569-214068005-926709054-41031" providerId="AD"/>
      </p:ext>
    </p:extLst>
  </p:cmAuthor>
  <p:cmAuthor id="4" name="Note" initials="Note" lastIdx="2" clrIdx="3">
    <p:extLst>
      <p:ext uri="{19B8F6BF-5375-455C-9EA6-DF929625EA0E}">
        <p15:presenceInfo xmlns:p15="http://schemas.microsoft.com/office/powerpoint/2012/main" userId="Note" providerId="None"/>
      </p:ext>
    </p:extLst>
  </p:cmAuthor>
  <p:cmAuthor id="5" name="Jehle, Angela" initials="JA [2]" lastIdx="15" clrIdx="4">
    <p:extLst>
      <p:ext uri="{19B8F6BF-5375-455C-9EA6-DF929625EA0E}">
        <p15:presenceInfo xmlns:p15="http://schemas.microsoft.com/office/powerpoint/2012/main" userId="S::ajehle@air.org::1e247570-42be-4474-860a-7a431184c2df" providerId="AD"/>
      </p:ext>
    </p:extLst>
  </p:cmAuthor>
  <p:cmAuthor id="6" name="Microsoft Office User" initials="Office [2]" lastIdx="1" clrIdx="5"/>
  <p:cmAuthor id="7" name="Microsoft Office User" initials="Office [7]" lastIdx="1" clrIdx="6"/>
  <p:cmAuthor id="8" name="Microsoft Office User" initials="Office [6]" lastIdx="1" clrIdx="7"/>
  <p:cmAuthor id="9" name="Mills, Monica" initials="MM [2]" lastIdx="24" clrIdx="8">
    <p:extLst>
      <p:ext uri="{19B8F6BF-5375-455C-9EA6-DF929625EA0E}">
        <p15:presenceInfo xmlns:p15="http://schemas.microsoft.com/office/powerpoint/2012/main" userId="S::mmills@air.org::c45eef33-598a-4d4e-81ae-afc889ac12d7" providerId="AD"/>
      </p:ext>
    </p:extLst>
  </p:cmAuthor>
  <p:cmAuthor id="10" name="Michael Ward" initials="MW" lastIdx="1" clrIdx="9">
    <p:extLst>
      <p:ext uri="{19B8F6BF-5375-455C-9EA6-DF929625EA0E}">
        <p15:presenceInfo xmlns:p15="http://schemas.microsoft.com/office/powerpoint/2012/main" userId="S::michael.ward@cambiumassessment.com::48e653fc-f28c-44a1-8ca9-fcf565e2e661" providerId="AD"/>
      </p:ext>
    </p:extLst>
  </p:cmAuthor>
  <p:cmAuthor id="11" name="Monica Mills" initials="MM" lastIdx="1" clrIdx="10">
    <p:extLst>
      <p:ext uri="{19B8F6BF-5375-455C-9EA6-DF929625EA0E}">
        <p15:presenceInfo xmlns:p15="http://schemas.microsoft.com/office/powerpoint/2012/main" userId="S::monica.mills@cambiumassessment.com::23239697-e21f-4bcd-a872-d364e6b1047e" providerId="AD"/>
      </p:ext>
    </p:extLst>
  </p:cmAuthor>
  <p:cmAuthor id="12" name="Madalynn Conkle" initials="MC" lastIdx="1" clrIdx="11">
    <p:extLst>
      <p:ext uri="{19B8F6BF-5375-455C-9EA6-DF929625EA0E}">
        <p15:presenceInfo xmlns:p15="http://schemas.microsoft.com/office/powerpoint/2012/main" userId="S::madalynn.conkle@cambiumassessment.com::91e949fc-e89d-4eff-aa73-ed7fdba45265" providerId="AD"/>
      </p:ext>
    </p:extLst>
  </p:cmAuthor>
  <p:cmAuthor id="13" name="Matthew Hirsch" initials="MH" lastIdx="2" clrIdx="12">
    <p:extLst>
      <p:ext uri="{19B8F6BF-5375-455C-9EA6-DF929625EA0E}">
        <p15:presenceInfo xmlns:p15="http://schemas.microsoft.com/office/powerpoint/2012/main" userId="S-1-5-21-1949779832-2519084937-1351169659-4555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9ED9"/>
    <a:srgbClr val="C6E7F7"/>
    <a:srgbClr val="26ABE1"/>
    <a:srgbClr val="319EFF"/>
    <a:srgbClr val="B9BBBE"/>
    <a:srgbClr val="A8CF91"/>
    <a:srgbClr val="006298"/>
    <a:srgbClr val="0000FF"/>
    <a:srgbClr val="FFFF00"/>
    <a:srgbClr val="505A0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470918CE-3593-4766-BCB9-121BF4E22A45}">
  <a:tblStyle styleId="{31832965-C026-47F6-861E-5072A00C4E13}" styleName="Custom Accent 1">
    <a:wholeTbl>
      <a:tcTxStyle>
        <a:fontRef idx="minor">
          <a:schemeClr val="tx1"/>
        </a:fontRef>
        <a:schemeClr val="tx1"/>
      </a:tcTxStyle>
      <a:tcStyle>
        <a:tcBdr>
          <a:left>
            <a:ln w="9525" cmpd="sng">
              <a:solidFill>
                <a:schemeClr val="accent1"/>
              </a:solidFill>
            </a:ln>
          </a:left>
          <a:right>
            <a:ln w="9525" cmpd="sng">
              <a:solidFill>
                <a:schemeClr val="accent1"/>
              </a:solidFill>
            </a:ln>
          </a:right>
          <a:top>
            <a:ln w="9525" cmpd="sng">
              <a:solidFill>
                <a:schemeClr val="accent1"/>
              </a:solidFill>
            </a:ln>
          </a:top>
          <a:bottom>
            <a:ln w="9525" cmpd="sng">
              <a:solidFill>
                <a:schemeClr val="accent1"/>
              </a:solidFill>
            </a:ln>
          </a:bottom>
          <a:insideH>
            <a:ln w="9525" cmpd="sng">
              <a:solidFill>
                <a:schemeClr val="accent1"/>
              </a:solidFill>
            </a:ln>
          </a:insideH>
          <a:insideV>
            <a:ln w="9525" cmpd="sng">
              <a:solidFill>
                <a:schemeClr val="accent1"/>
              </a:solidFill>
            </a:ln>
          </a:insideV>
        </a:tcBdr>
        <a:fill>
          <a:solidFill>
            <a:prstClr val="white"/>
          </a:solidFill>
        </a:fill>
      </a:tcStyle>
    </a:wholeTbl>
    <a:band1H>
      <a:tcStyle>
        <a:tcBdr/>
        <a:fill>
          <a:solidFill>
            <a:schemeClr val="bg2"/>
          </a:solidFill>
        </a:fill>
      </a:tcStyle>
    </a:band1H>
    <a:band2H>
      <a:tcStyle>
        <a:tcBdr/>
      </a:tcStyle>
    </a:band2H>
    <a:band1V>
      <a:tcStyle>
        <a:tcBdr/>
        <a:fill>
          <a:solidFill>
            <a:schemeClr val="bg2"/>
          </a:solidFill>
        </a:fill>
      </a:tcStyle>
    </a:band1V>
    <a:band2V>
      <a:tcStyle>
        <a:tcBdr/>
      </a:tcStyle>
    </a:band2V>
    <a:lastCol>
      <a:tcTxStyle b="on">
        <a:fontRef idx="minor">
          <a:schemeClr val="tx1"/>
        </a:fontRef>
        <a:schemeClr val="tx1"/>
      </a:tcTxStyle>
      <a:tcStyle>
        <a:tcBdr/>
      </a:tcStyle>
    </a:lastCol>
    <a:firstCol>
      <a:tcTxStyle b="on">
        <a:fontRef idx="minor">
          <a:schemeClr val="tx1"/>
        </a:fontRef>
        <a:schemeClr val="tx1"/>
      </a:tcTxStyle>
      <a:tcStyle>
        <a:tcBdr/>
      </a:tcStyle>
    </a:firstCol>
    <a:lastRow>
      <a:tcTxStyle b="on">
        <a:fontRef idx="minor">
          <a:schemeClr val="tx1"/>
        </a:fontRef>
        <a:schemeClr val="tx1"/>
      </a:tcTxStyle>
      <a:tcStyle>
        <a:tcBdr/>
      </a:tcStyle>
    </a:lastRow>
    <a:firstRow>
      <a:tcTxStyle b="on">
        <a:fontRef idx="minor">
          <a:prstClr val="white"/>
        </a:fontRef>
        <a:prstClr val="white"/>
      </a:tcTxStyle>
      <a:tcStyle>
        <a:tcBdr>
          <a:left>
            <a:ln w="9525" cmpd="sng">
              <a:solidFill>
                <a:schemeClr val="accent1"/>
              </a:solidFill>
            </a:ln>
          </a:left>
          <a:right>
            <a:ln w="9525" cmpd="sng">
              <a:solidFill>
                <a:schemeClr val="accent1"/>
              </a:solidFill>
            </a:ln>
          </a:right>
          <a:top>
            <a:ln w="9525" cmpd="sng">
              <a:solidFill>
                <a:schemeClr val="accent1"/>
              </a:solidFill>
            </a:ln>
          </a:top>
          <a:bottom>
            <a:ln w="9525" cmpd="sng">
              <a:solidFill>
                <a:schemeClr val="accent1"/>
              </a:solidFill>
            </a:ln>
          </a:bottom>
          <a:insideH>
            <a:ln w="9525" cmpd="sng">
              <a:solidFill>
                <a:schemeClr val="accent1"/>
              </a:solidFill>
            </a:ln>
          </a:insideH>
          <a:insideV>
            <a:ln w="9525" cmpd="sng">
              <a:solidFill>
                <a:prstClr val="white"/>
              </a:solidFill>
            </a:ln>
          </a:insideV>
        </a:tcBdr>
        <a:fill>
          <a:solidFill>
            <a:schemeClr val="accent1"/>
          </a:solidFill>
        </a:fill>
      </a:tcStyle>
    </a:firstRow>
  </a:tblStyle>
  <a:tblStyle styleId="{470918CE-3593-4766-BCB9-121BF4E22A45}" styleName="Custom Accent 2">
    <a:wholeTbl>
      <a:tcTxStyle>
        <a:fontRef idx="minor">
          <a:schemeClr val="tx1"/>
        </a:fontRef>
        <a:schemeClr val="tx1"/>
      </a:tcTxStyle>
      <a:tcStyle>
        <a:tcBdr>
          <a:left>
            <a:ln w="38100" cmpd="sng">
              <a:solidFill>
                <a:prstClr val="white"/>
              </a:solidFill>
            </a:ln>
          </a:left>
          <a:right>
            <a:ln w="38100" cmpd="sng">
              <a:solidFill>
                <a:prstClr val="white"/>
              </a:solidFill>
            </a:ln>
          </a:right>
          <a:top>
            <a:ln w="38100" cmpd="sng">
              <a:solidFill>
                <a:prstClr val="white"/>
              </a:solidFill>
            </a:ln>
          </a:top>
          <a:bottom>
            <a:ln w="38100" cmpd="sng">
              <a:solidFill>
                <a:prstClr val="white"/>
              </a:solidFill>
            </a:ln>
          </a:bottom>
          <a:insideH>
            <a:ln w="38100" cmpd="sng">
              <a:solidFill>
                <a:prstClr val="white"/>
              </a:solidFill>
            </a:ln>
          </a:insideH>
          <a:insideV>
            <a:ln w="38100" cmpd="sng">
              <a:solidFill>
                <a:prstClr val="white"/>
              </a:solidFill>
            </a:ln>
          </a:insideV>
        </a:tcBdr>
        <a:fill>
          <a:solidFill>
            <a:schemeClr val="bg2"/>
          </a:solidFill>
        </a:fill>
      </a:tcStyle>
    </a:wholeTbl>
    <a:band1H>
      <a:tcStyle>
        <a:tcBdr/>
      </a:tcStyle>
    </a:band1H>
    <a:band2H>
      <a:tcStyle>
        <a:tcBdr/>
      </a:tcStyle>
    </a:band2H>
    <a:band1V>
      <a:tcStyle>
        <a:tcBdr/>
      </a:tcStyle>
    </a:band1V>
    <a:band2V>
      <a:tcStyle>
        <a:tcBdr/>
      </a:tcStyle>
    </a:band2V>
    <a:lastCol>
      <a:tcTxStyle b="on">
        <a:fontRef idx="minor">
          <a:schemeClr val="tx1"/>
        </a:fontRef>
        <a:schemeClr val="tx1"/>
      </a:tcTxStyle>
      <a:tcStyle>
        <a:tcBdr/>
      </a:tcStyle>
    </a:lastCol>
    <a:firstCol>
      <a:tcTxStyle b="on">
        <a:fontRef idx="minor">
          <a:schemeClr val="tx1"/>
        </a:fontRef>
        <a:schemeClr val="tx1"/>
      </a:tcTxStyle>
      <a:tcStyle>
        <a:tcBdr/>
      </a:tcStyle>
    </a:firstCol>
    <a:lastRow>
      <a:tcTxStyle b="on">
        <a:fontRef idx="minor">
          <a:schemeClr val="tx1"/>
        </a:fontRef>
        <a:schemeClr val="tx1"/>
      </a:tcTxStyle>
      <a:tcStyle>
        <a:tcBdr/>
      </a:tcStyle>
    </a:lastRow>
    <a:firstRow>
      <a:tcTxStyle b="on">
        <a:fontRef idx="minor">
          <a:prstClr val="white"/>
        </a:fontRef>
        <a:prstClr val="white"/>
      </a:tcTxStyle>
      <a:tcStyle>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295" autoAdjust="0"/>
    <p:restoredTop sz="75070" autoAdjust="0"/>
  </p:normalViewPr>
  <p:slideViewPr>
    <p:cSldViewPr snapToGrid="0">
      <p:cViewPr varScale="1">
        <p:scale>
          <a:sx n="79" d="100"/>
          <a:sy n="79" d="100"/>
        </p:scale>
        <p:origin x="1218" y="84"/>
      </p:cViewPr>
      <p:guideLst>
        <p:guide orient="horz" pos="3840"/>
        <p:guide pos="3840"/>
      </p:guideLst>
    </p:cSldViewPr>
  </p:slideViewPr>
  <p:outlineViewPr>
    <p:cViewPr>
      <p:scale>
        <a:sx n="33" d="100"/>
        <a:sy n="33" d="100"/>
      </p:scale>
      <p:origin x="0" y="-79560"/>
    </p:cViewPr>
  </p:outlineViewPr>
  <p:notesTextViewPr>
    <p:cViewPr>
      <p:scale>
        <a:sx n="100" d="100"/>
        <a:sy n="100" d="100"/>
      </p:scale>
      <p:origin x="0" y="0"/>
    </p:cViewPr>
  </p:notesTextViewPr>
  <p:sorterViewPr>
    <p:cViewPr varScale="1">
      <p:scale>
        <a:sx n="1" d="1"/>
        <a:sy n="1" d="1"/>
      </p:scale>
      <p:origin x="0" y="-5429"/>
    </p:cViewPr>
  </p:sorterViewPr>
  <p:notesViewPr>
    <p:cSldViewPr snapToGrid="0">
      <p:cViewPr varScale="1">
        <p:scale>
          <a:sx n="112" d="100"/>
          <a:sy n="112" d="100"/>
        </p:scale>
        <p:origin x="2442"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sz="quarter" idx="1"/>
          </p:nvPr>
        </p:nvSpPr>
        <p:spPr>
          <a:xfrm>
            <a:off x="5273009" y="6578307"/>
            <a:ext cx="4033943" cy="351155"/>
          </a:xfrm>
          <a:prstGeom prst="rect">
            <a:avLst/>
          </a:prstGeom>
        </p:spPr>
        <p:txBody>
          <a:bodyPr vert="horz" lIns="93324" tIns="46662" rIns="93324" bIns="46662" rtlCol="0" anchor="b" anchorCtr="0"/>
          <a:lstStyle>
            <a:lvl1pPr algn="r">
              <a:defRPr sz="1200"/>
            </a:lvl1pPr>
          </a:lstStyle>
          <a:p>
            <a:r>
              <a:rPr lang="en-US" sz="1000" dirty="0">
                <a:latin typeface="Calibri" panose="020F0502020204030204" pitchFamily="34" charset="0"/>
              </a:rPr>
              <a:t>(added from Insert tab, Header &amp; Footer icon, Fixed Date and time)  1/23/2018</a:t>
            </a:r>
            <a:endParaRPr lang="en-US" sz="1000" dirty="0"/>
          </a:p>
        </p:txBody>
      </p:sp>
      <p:sp>
        <p:nvSpPr>
          <p:cNvPr id="4" name="Footer Placeholder 3"/>
          <p:cNvSpPr>
            <a:spLocks noGrp="1"/>
          </p:cNvSpPr>
          <p:nvPr>
            <p:ph type="ftr" sz="quarter" idx="2"/>
          </p:nvPr>
        </p:nvSpPr>
        <p:spPr>
          <a:xfrm>
            <a:off x="6" y="6577088"/>
            <a:ext cx="4033943" cy="351155"/>
          </a:xfrm>
          <a:prstGeom prst="rect">
            <a:avLst/>
          </a:prstGeom>
        </p:spPr>
        <p:txBody>
          <a:bodyPr vert="horz" lIns="93324" tIns="46662" rIns="93324" bIns="46662" rtlCol="0" anchor="b"/>
          <a:lstStyle>
            <a:lvl1pPr algn="l">
              <a:defRPr sz="1200"/>
            </a:lvl1pPr>
          </a:lstStyle>
          <a:p>
            <a:r>
              <a:rPr lang="en-US" sz="1000" dirty="0">
                <a:latin typeface="Calibri" panose="020F0502020204030204" pitchFamily="34" charset="0"/>
              </a:rPr>
              <a:t>Presentation Title (added from Insert tab, Header &amp; Footer icon)</a:t>
            </a:r>
            <a:endParaRPr lang="en-US" sz="1000" dirty="0"/>
          </a:p>
        </p:txBody>
      </p:sp>
      <p:sp>
        <p:nvSpPr>
          <p:cNvPr id="5" name="Slide Number Placeholder 4"/>
          <p:cNvSpPr>
            <a:spLocks noGrp="1"/>
          </p:cNvSpPr>
          <p:nvPr>
            <p:ph type="sldNum" sz="quarter" idx="3"/>
          </p:nvPr>
        </p:nvSpPr>
        <p:spPr>
          <a:xfrm>
            <a:off x="4486100" y="6680115"/>
            <a:ext cx="339153" cy="248124"/>
          </a:xfrm>
          <a:prstGeom prst="rect">
            <a:avLst/>
          </a:prstGeom>
        </p:spPr>
        <p:txBody>
          <a:bodyPr vert="horz" wrap="none" lIns="93324" tIns="46662" rIns="93324" bIns="46662" rtlCol="0" anchor="b">
            <a:spAutoFit/>
          </a:bodyPr>
          <a:lstStyle>
            <a:lvl1pPr algn="r">
              <a:defRPr sz="1200"/>
            </a:lvl1pPr>
          </a:lstStyle>
          <a:p>
            <a:fld id="{8ECF3336-8297-0546-B238-9969018B7F84}" type="slidenum">
              <a:rPr lang="en-US" sz="1000"/>
              <a:t>‹#›</a:t>
            </a:fld>
            <a:endParaRPr lang="en-US" sz="1000" dirty="0"/>
          </a:p>
        </p:txBody>
      </p:sp>
      <p:pic>
        <p:nvPicPr>
          <p:cNvPr id="11" name="Picture 10">
            <a:extLst>
              <a:ext uri="{FF2B5EF4-FFF2-40B4-BE49-F238E27FC236}">
                <a16:creationId xmlns:a16="http://schemas.microsoft.com/office/drawing/2014/main" id="{C06ED5D5-4B95-4241-858C-94762E2091A8}"/>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123396" y="110101"/>
            <a:ext cx="1585411" cy="266019"/>
          </a:xfrm>
          <a:prstGeom prst="rect">
            <a:avLst/>
          </a:prstGeom>
        </p:spPr>
      </p:pic>
    </p:spTree>
    <p:extLst>
      <p:ext uri="{BB962C8B-B14F-4D97-AF65-F5344CB8AC3E}">
        <p14:creationId xmlns:p14="http://schemas.microsoft.com/office/powerpoint/2010/main" val="3000343814"/>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rcRect/>
          <a:stretch/>
        </p:blipFill>
        <p:spPr>
          <a:xfrm>
            <a:off x="7564617" y="132033"/>
            <a:ext cx="1598061" cy="268141"/>
          </a:xfrm>
          <a:prstGeom prst="rect">
            <a:avLst/>
          </a:prstGeom>
        </p:spPr>
      </p:pic>
      <p:sp>
        <p:nvSpPr>
          <p:cNvPr id="3" name="Date Placeholder 2"/>
          <p:cNvSpPr>
            <a:spLocks noGrp="1"/>
          </p:cNvSpPr>
          <p:nvPr>
            <p:ph type="dt" idx="1"/>
          </p:nvPr>
        </p:nvSpPr>
        <p:spPr>
          <a:xfrm>
            <a:off x="5273009" y="6554898"/>
            <a:ext cx="4033943" cy="468207"/>
          </a:xfrm>
          <a:prstGeom prst="rect">
            <a:avLst/>
          </a:prstGeom>
        </p:spPr>
        <p:txBody>
          <a:bodyPr vert="horz" lIns="93324" tIns="46662" rIns="93324" bIns="46662" rtlCol="0" anchor="b" anchorCtr="0"/>
          <a:lstStyle>
            <a:lvl1pPr algn="r">
              <a:defRPr sz="1000" baseline="0">
                <a:latin typeface="Calibri"/>
              </a:defRPr>
            </a:lvl1pPr>
          </a:lstStyle>
          <a:p>
            <a:r>
              <a:rPr lang="en-US"/>
              <a:t>(added from Insert tab, Header &amp; Footer icon, Fixed Date and time)  1/23/2018</a:t>
            </a:r>
            <a:endParaRPr lang="en-US" dirty="0"/>
          </a:p>
        </p:txBody>
      </p:sp>
      <p:sp>
        <p:nvSpPr>
          <p:cNvPr id="4" name="Slide Image Placeholder 3"/>
          <p:cNvSpPr>
            <a:spLocks noGrp="1" noRot="1" noChangeAspect="1"/>
          </p:cNvSpPr>
          <p:nvPr>
            <p:ph type="sldImg" idx="2"/>
          </p:nvPr>
        </p:nvSpPr>
        <p:spPr>
          <a:xfrm>
            <a:off x="2814638" y="520700"/>
            <a:ext cx="3679825" cy="2070100"/>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2" y="2672781"/>
            <a:ext cx="9306946" cy="3799793"/>
          </a:xfrm>
          <a:prstGeom prst="rect">
            <a:avLst/>
          </a:prstGeom>
        </p:spPr>
        <p:txBody>
          <a:bodyPr vert="horz" lIns="93324" tIns="46662" rIns="93324" bIns="46662"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6" y="6554900"/>
            <a:ext cx="4033943" cy="468207"/>
          </a:xfrm>
          <a:prstGeom prst="rect">
            <a:avLst/>
          </a:prstGeom>
        </p:spPr>
        <p:txBody>
          <a:bodyPr vert="horz" lIns="93324" tIns="46662" rIns="93324" bIns="46662" rtlCol="0" anchor="b" anchorCtr="0"/>
          <a:lstStyle>
            <a:lvl1pPr algn="l">
              <a:defRPr sz="1100">
                <a:latin typeface="Calibri"/>
              </a:defRPr>
            </a:lvl1pPr>
          </a:lstStyle>
          <a:p>
            <a:r>
              <a:rPr lang="en-US" dirty="0"/>
              <a:t>Presentation Title (added from Insert tab, Header &amp; Footer icon)</a:t>
            </a:r>
          </a:p>
        </p:txBody>
      </p:sp>
      <p:sp>
        <p:nvSpPr>
          <p:cNvPr id="7" name="Slide Number Placeholder 6"/>
          <p:cNvSpPr>
            <a:spLocks noGrp="1"/>
          </p:cNvSpPr>
          <p:nvPr>
            <p:ph type="sldNum" sz="quarter" idx="5"/>
          </p:nvPr>
        </p:nvSpPr>
        <p:spPr>
          <a:xfrm>
            <a:off x="4563180" y="6789014"/>
            <a:ext cx="182742" cy="231784"/>
          </a:xfrm>
          <a:prstGeom prst="rect">
            <a:avLst/>
          </a:prstGeom>
        </p:spPr>
        <p:txBody>
          <a:bodyPr vert="horz" wrap="none" lIns="0" tIns="0" rIns="0" bIns="46662" rtlCol="0" anchor="ctr" anchorCtr="1">
            <a:spAutoFit/>
          </a:bodyPr>
          <a:lstStyle>
            <a:lvl1pPr algn="ctr">
              <a:defRPr sz="1200">
                <a:latin typeface="Calibri"/>
              </a:defRPr>
            </a:lvl1pPr>
          </a:lstStyle>
          <a:p>
            <a:fld id="{B54DC83E-89B8-4806-9A94-7D2BAA520DC6}" type="slidenum">
              <a:rPr lang="en-US" smtClean="0"/>
              <a:pPr/>
              <a:t>‹#›</a:t>
            </a:fld>
            <a:endParaRPr lang="en-US" dirty="0"/>
          </a:p>
        </p:txBody>
      </p:sp>
    </p:spTree>
    <p:extLst>
      <p:ext uri="{BB962C8B-B14F-4D97-AF65-F5344CB8AC3E}">
        <p14:creationId xmlns:p14="http://schemas.microsoft.com/office/powerpoint/2010/main" val="2609732638"/>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Calibri"/>
        <a:ea typeface="+mn-ea"/>
        <a:cs typeface="+mn-cs"/>
      </a:defRPr>
    </a:lvl1pPr>
    <a:lvl2pPr marL="457200" algn="l" defTabSz="914400" rtl="0" eaLnBrk="1" latinLnBrk="0" hangingPunct="1">
      <a:defRPr sz="1200" kern="1200">
        <a:solidFill>
          <a:schemeClr val="tx1"/>
        </a:solidFill>
        <a:latin typeface="Calibri"/>
        <a:ea typeface="+mn-ea"/>
        <a:cs typeface="+mn-cs"/>
      </a:defRPr>
    </a:lvl2pPr>
    <a:lvl3pPr marL="914400" algn="l" defTabSz="914400" rtl="0" eaLnBrk="1" latinLnBrk="0" hangingPunct="1">
      <a:defRPr sz="1200" kern="1200">
        <a:solidFill>
          <a:schemeClr val="tx1"/>
        </a:solidFill>
        <a:latin typeface="Calibri"/>
        <a:ea typeface="+mn-ea"/>
        <a:cs typeface="+mn-cs"/>
      </a:defRPr>
    </a:lvl3pPr>
    <a:lvl4pPr marL="1371600" algn="l" defTabSz="914400" rtl="0" eaLnBrk="1" latinLnBrk="0" hangingPunct="1">
      <a:defRPr sz="1200" kern="1200">
        <a:solidFill>
          <a:schemeClr val="tx1"/>
        </a:solidFill>
        <a:latin typeface="Calibri"/>
        <a:ea typeface="+mn-ea"/>
        <a:cs typeface="+mn-cs"/>
      </a:defRPr>
    </a:lvl4pPr>
    <a:lvl5pPr marL="1828800" algn="l" defTabSz="914400" rtl="0" eaLnBrk="1" latinLnBrk="0" hangingPunct="1">
      <a:defRPr sz="1200" kern="1200">
        <a:solidFill>
          <a:schemeClr val="tx1"/>
        </a:solidFill>
        <a:latin typeface="Calibri"/>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dirty="0"/>
              <a:t>Welcome to training module #12 in the Reporting System series, How to </a:t>
            </a:r>
            <a:r>
              <a:rPr lang="en-US" dirty="0" err="1"/>
              <a:t>Handscore</a:t>
            </a:r>
            <a:r>
              <a:rPr lang="en-US" dirty="0"/>
              <a:t> Unscored Items and Modify Machine Scores. Some items, such as writing responses, require </a:t>
            </a:r>
            <a:r>
              <a:rPr lang="en-US" dirty="0" err="1"/>
              <a:t>handscoring</a:t>
            </a:r>
            <a:r>
              <a:rPr lang="en-US" dirty="0"/>
              <a:t> for data to appear.</a:t>
            </a:r>
          </a:p>
          <a:p>
            <a:endParaRPr lang="en-US" dirty="0"/>
          </a:p>
          <a:p>
            <a:r>
              <a:rPr lang="en-US" dirty="0"/>
              <a:t>You can also modify scored items that arrive in the Reporting System with machine-generated scores. This training shows you how to complete both tasks.</a:t>
            </a:r>
          </a:p>
          <a:p>
            <a:endParaRPr lang="en-US" dirty="0"/>
          </a:p>
        </p:txBody>
      </p:sp>
      <p:sp>
        <p:nvSpPr>
          <p:cNvPr id="4" name="Slide Number Placeholder 3"/>
          <p:cNvSpPr>
            <a:spLocks noGrp="1"/>
          </p:cNvSpPr>
          <p:nvPr>
            <p:ph type="sldNum" sz="quarter" idx="10"/>
          </p:nvPr>
        </p:nvSpPr>
        <p:spPr/>
        <p:txBody>
          <a:bodyPr/>
          <a:lstStyle/>
          <a:p>
            <a:fld id="{B54DC83E-89B8-4806-9A94-7D2BAA520DC6}" type="slidenum">
              <a:rPr lang="en-US" smtClean="0"/>
              <a:pPr/>
              <a:t>1</a:t>
            </a:fld>
            <a:endParaRPr lang="en-US" dirty="0"/>
          </a:p>
        </p:txBody>
      </p:sp>
      <p:sp>
        <p:nvSpPr>
          <p:cNvPr id="5" name="Date Placeholder 4">
            <a:extLst>
              <a:ext uri="{FF2B5EF4-FFF2-40B4-BE49-F238E27FC236}">
                <a16:creationId xmlns:a16="http://schemas.microsoft.com/office/drawing/2014/main" id="{5C68BE9B-CDA6-4E9A-951F-1A5EB9FEFC10}"/>
              </a:ext>
            </a:extLst>
          </p:cNvPr>
          <p:cNvSpPr>
            <a:spLocks noGrp="1"/>
          </p:cNvSpPr>
          <p:nvPr>
            <p:ph type="dt" idx="11"/>
          </p:nvPr>
        </p:nvSpPr>
        <p:spPr/>
        <p:txBody>
          <a:bodyPr/>
          <a:lstStyle/>
          <a:p>
            <a:r>
              <a:rPr lang="en-US"/>
              <a:t>(added from Insert tab, Header &amp; Footer icon, Fixed Date and time)  1/23/2018</a:t>
            </a:r>
            <a:endParaRPr lang="en-US" dirty="0"/>
          </a:p>
        </p:txBody>
      </p:sp>
      <p:sp>
        <p:nvSpPr>
          <p:cNvPr id="6" name="Footer Placeholder 5">
            <a:extLst>
              <a:ext uri="{FF2B5EF4-FFF2-40B4-BE49-F238E27FC236}">
                <a16:creationId xmlns:a16="http://schemas.microsoft.com/office/drawing/2014/main" id="{D048B2A6-7232-495D-BC20-A40C1870A132}"/>
              </a:ext>
            </a:extLst>
          </p:cNvPr>
          <p:cNvSpPr>
            <a:spLocks noGrp="1"/>
          </p:cNvSpPr>
          <p:nvPr>
            <p:ph type="ftr" sz="quarter" idx="12"/>
          </p:nvPr>
        </p:nvSpPr>
        <p:spPr/>
        <p:txBody>
          <a:bodyPr/>
          <a:lstStyle/>
          <a:p>
            <a:r>
              <a:rPr lang="en-US"/>
              <a:t>Presentation Title (added from Insert tab, Header &amp; Footer icon)</a:t>
            </a:r>
            <a:endParaRPr lang="en-US" dirty="0"/>
          </a:p>
        </p:txBody>
      </p:sp>
      <p:sp>
        <p:nvSpPr>
          <p:cNvPr id="11" name="Slide Image Placeholder 10">
            <a:extLst>
              <a:ext uri="{FF2B5EF4-FFF2-40B4-BE49-F238E27FC236}">
                <a16:creationId xmlns:a16="http://schemas.microsoft.com/office/drawing/2014/main" id="{19E5C879-7F34-4063-BCF1-FE0E0EEFF1D5}"/>
              </a:ext>
            </a:extLst>
          </p:cNvPr>
          <p:cNvSpPr>
            <a:spLocks noGrp="1" noRot="1" noChangeAspect="1"/>
          </p:cNvSpPr>
          <p:nvPr>
            <p:ph type="sldImg"/>
          </p:nvPr>
        </p:nvSpPr>
        <p:spPr/>
      </p:sp>
    </p:spTree>
    <p:extLst>
      <p:ext uri="{BB962C8B-B14F-4D97-AF65-F5344CB8AC3E}">
        <p14:creationId xmlns:p14="http://schemas.microsoft.com/office/powerpoint/2010/main" val="29216040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3" name="Notes Placeholder 2"/>
          <p:cNvSpPr>
            <a:spLocks noGrp="1"/>
          </p:cNvSpPr>
          <p:nvPr>
            <p:ph type="body" idx="1"/>
          </p:nvPr>
        </p:nvSpPr>
        <p:spPr/>
        <p:txBody>
          <a:bodyPr/>
          <a:lstStyle/>
          <a:p>
            <a:r>
              <a:rPr lang="en-US" altLang="en-US" dirty="0"/>
              <a:t>For detailed information, consult the Reporting System User Guide, 2021-2022, located on the test portal, or </a:t>
            </a:r>
            <a:r>
              <a:rPr lang="en-US" altLang="en-US"/>
              <a:t>contact the Ohio </a:t>
            </a:r>
            <a:r>
              <a:rPr lang="en-US" altLang="en-US" dirty="0"/>
              <a:t>Help Desk.</a:t>
            </a:r>
          </a:p>
        </p:txBody>
      </p:sp>
      <p:sp>
        <p:nvSpPr>
          <p:cNvPr id="87044" name="Slide Number Placeholder 3"/>
          <p:cNvSpPr>
            <a:spLocks noGrp="1"/>
          </p:cNvSpPr>
          <p:nvPr>
            <p:ph type="sldNum" sz="quarter" idx="5"/>
          </p:nvPr>
        </p:nvSpPr>
        <p:spPr/>
        <p:txBody>
          <a:bodyPr/>
          <a:lstStyle>
            <a:lvl1pPr>
              <a:defRPr>
                <a:solidFill>
                  <a:schemeClr val="tx1"/>
                </a:solidFill>
                <a:latin typeface="Calibri" pitchFamily="34" charset="0"/>
              </a:defRPr>
            </a:lvl1pPr>
            <a:lvl2pPr marL="758062" indent="-291561">
              <a:defRPr>
                <a:solidFill>
                  <a:schemeClr val="tx1"/>
                </a:solidFill>
                <a:latin typeface="Calibri" pitchFamily="34" charset="0"/>
              </a:defRPr>
            </a:lvl2pPr>
            <a:lvl3pPr marL="1166251" indent="-233250">
              <a:defRPr>
                <a:solidFill>
                  <a:schemeClr val="tx1"/>
                </a:solidFill>
                <a:latin typeface="Calibri" pitchFamily="34" charset="0"/>
              </a:defRPr>
            </a:lvl3pPr>
            <a:lvl4pPr marL="1632750" indent="-233250">
              <a:defRPr>
                <a:solidFill>
                  <a:schemeClr val="tx1"/>
                </a:solidFill>
                <a:latin typeface="Calibri" pitchFamily="34" charset="0"/>
              </a:defRPr>
            </a:lvl4pPr>
            <a:lvl5pPr marL="2099249" indent="-233250">
              <a:defRPr>
                <a:solidFill>
                  <a:schemeClr val="tx1"/>
                </a:solidFill>
                <a:latin typeface="Calibri" pitchFamily="34" charset="0"/>
              </a:defRPr>
            </a:lvl5pPr>
            <a:lvl6pPr marL="2565750" indent="-233250" fontAlgn="base">
              <a:spcBef>
                <a:spcPct val="0"/>
              </a:spcBef>
              <a:spcAft>
                <a:spcPct val="0"/>
              </a:spcAft>
              <a:defRPr>
                <a:solidFill>
                  <a:schemeClr val="tx1"/>
                </a:solidFill>
                <a:latin typeface="Calibri" pitchFamily="34" charset="0"/>
              </a:defRPr>
            </a:lvl6pPr>
            <a:lvl7pPr marL="3032249" indent="-233250" fontAlgn="base">
              <a:spcBef>
                <a:spcPct val="0"/>
              </a:spcBef>
              <a:spcAft>
                <a:spcPct val="0"/>
              </a:spcAft>
              <a:defRPr>
                <a:solidFill>
                  <a:schemeClr val="tx1"/>
                </a:solidFill>
                <a:latin typeface="Calibri" pitchFamily="34" charset="0"/>
              </a:defRPr>
            </a:lvl7pPr>
            <a:lvl8pPr marL="3498750" indent="-233250" fontAlgn="base">
              <a:spcBef>
                <a:spcPct val="0"/>
              </a:spcBef>
              <a:spcAft>
                <a:spcPct val="0"/>
              </a:spcAft>
              <a:defRPr>
                <a:solidFill>
                  <a:schemeClr val="tx1"/>
                </a:solidFill>
                <a:latin typeface="Calibri" pitchFamily="34" charset="0"/>
              </a:defRPr>
            </a:lvl8pPr>
            <a:lvl9pPr marL="3965249" indent="-233250" fontAlgn="base">
              <a:spcBef>
                <a:spcPct val="0"/>
              </a:spcBef>
              <a:spcAft>
                <a:spcPct val="0"/>
              </a:spcAft>
              <a:defRPr>
                <a:solidFill>
                  <a:schemeClr val="tx1"/>
                </a:solidFill>
                <a:latin typeface="Calibri" pitchFamily="34" charset="0"/>
              </a:defRPr>
            </a:lvl9pPr>
          </a:lstStyle>
          <a:p>
            <a:fld id="{6CAD19E9-9505-4D50-9FC9-21C440EF26E2}" type="slidenum">
              <a:rPr lang="en-US" altLang="en-US" smtClean="0"/>
              <a:pPr/>
              <a:t>10</a:t>
            </a:fld>
            <a:endParaRPr lang="en-US" altLang="en-US" dirty="0"/>
          </a:p>
        </p:txBody>
      </p:sp>
      <p:sp>
        <p:nvSpPr>
          <p:cNvPr id="4" name="Slide Image Placeholder 3">
            <a:extLst>
              <a:ext uri="{FF2B5EF4-FFF2-40B4-BE49-F238E27FC236}">
                <a16:creationId xmlns:a16="http://schemas.microsoft.com/office/drawing/2014/main" id="{3065D5F9-30BA-4794-9B28-BC4CF2709AFA}"/>
              </a:ext>
            </a:extLst>
          </p:cNvPr>
          <p:cNvSpPr>
            <a:spLocks noGrp="1" noRot="1" noChangeAspect="1"/>
          </p:cNvSpPr>
          <p:nvPr>
            <p:ph type="sldImg"/>
          </p:nvPr>
        </p:nvSpPr>
        <p:spPr/>
      </p:sp>
    </p:spTree>
    <p:extLst>
      <p:ext uri="{BB962C8B-B14F-4D97-AF65-F5344CB8AC3E}">
        <p14:creationId xmlns:p14="http://schemas.microsoft.com/office/powerpoint/2010/main" val="42510705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dirty="0"/>
              <a:t>First, we show you the notification you receive when you have tests awaiting </a:t>
            </a:r>
            <a:r>
              <a:rPr lang="en-US" dirty="0" err="1"/>
              <a:t>handscoring</a:t>
            </a:r>
            <a:r>
              <a:rPr lang="en-US" dirty="0"/>
              <a:t>. Then we take you through the process of using the item-view window to review the rubric and resources for an item and assign points and condition codes to it. Finally, we show you how to modify machine-scored items, especially those with a low-confidence warning.</a:t>
            </a:r>
          </a:p>
        </p:txBody>
      </p:sp>
      <p:sp>
        <p:nvSpPr>
          <p:cNvPr id="4" name="Date Placeholder 3"/>
          <p:cNvSpPr>
            <a:spLocks noGrp="1"/>
          </p:cNvSpPr>
          <p:nvPr>
            <p:ph type="dt" idx="1"/>
          </p:nvPr>
        </p:nvSpPr>
        <p:spPr/>
        <p:txBody>
          <a:bodyPr/>
          <a:lstStyle/>
          <a:p>
            <a:r>
              <a:rPr lang="en-US"/>
              <a:t>(added from Insert tab, Header &amp; Footer icon, Fixed Date and time)  1/23/2018</a:t>
            </a:r>
            <a:endParaRPr lang="en-US" dirty="0"/>
          </a:p>
        </p:txBody>
      </p:sp>
      <p:sp>
        <p:nvSpPr>
          <p:cNvPr id="5" name="Footer Placeholder 4"/>
          <p:cNvSpPr>
            <a:spLocks noGrp="1"/>
          </p:cNvSpPr>
          <p:nvPr>
            <p:ph type="ftr" sz="quarter" idx="4"/>
          </p:nvPr>
        </p:nvSpPr>
        <p:spPr/>
        <p:txBody>
          <a:bodyPr/>
          <a:lstStyle/>
          <a:p>
            <a:r>
              <a:rPr lang="en-US"/>
              <a:t>Presentation Title (added from Insert tab, Header &amp; Footer icon)</a:t>
            </a:r>
            <a:endParaRPr lang="en-US" dirty="0"/>
          </a:p>
        </p:txBody>
      </p:sp>
      <p:sp>
        <p:nvSpPr>
          <p:cNvPr id="6" name="Slide Number Placeholder 5"/>
          <p:cNvSpPr>
            <a:spLocks noGrp="1"/>
          </p:cNvSpPr>
          <p:nvPr>
            <p:ph type="sldNum" sz="quarter" idx="5"/>
          </p:nvPr>
        </p:nvSpPr>
        <p:spPr/>
        <p:txBody>
          <a:bodyPr/>
          <a:lstStyle/>
          <a:p>
            <a:fld id="{B54DC83E-89B8-4806-9A94-7D2BAA520DC6}" type="slidenum">
              <a:rPr lang="en-US" smtClean="0"/>
              <a:pPr/>
              <a:t>2</a:t>
            </a:fld>
            <a:endParaRPr lang="en-US" dirty="0"/>
          </a:p>
        </p:txBody>
      </p:sp>
      <p:sp>
        <p:nvSpPr>
          <p:cNvPr id="11" name="Slide Image Placeholder 10">
            <a:extLst>
              <a:ext uri="{FF2B5EF4-FFF2-40B4-BE49-F238E27FC236}">
                <a16:creationId xmlns:a16="http://schemas.microsoft.com/office/drawing/2014/main" id="{2FE7AC59-32D6-49BF-8BE6-4232A1C1D019}"/>
              </a:ext>
            </a:extLst>
          </p:cNvPr>
          <p:cNvSpPr>
            <a:spLocks noGrp="1" noRot="1" noChangeAspect="1"/>
          </p:cNvSpPr>
          <p:nvPr>
            <p:ph type="sldImg"/>
          </p:nvPr>
        </p:nvSpPr>
        <p:spPr/>
      </p:sp>
    </p:spTree>
    <p:extLst>
      <p:ext uri="{BB962C8B-B14F-4D97-AF65-F5344CB8AC3E}">
        <p14:creationId xmlns:p14="http://schemas.microsoft.com/office/powerpoint/2010/main" val="9174201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dirty="0"/>
              <a:t>The Centralized Reporting System allows authorized users to score certain items on benchmark, checkpoint and released item tests.</a:t>
            </a:r>
          </a:p>
          <a:p>
            <a:endParaRPr lang="en-US" dirty="0"/>
          </a:p>
          <a:p>
            <a:pPr marL="171450" indent="-171450">
              <a:buFont typeface="Arial" panose="020B0604020202020204" pitchFamily="34" charset="0"/>
              <a:buChar char="•"/>
            </a:pPr>
            <a:r>
              <a:rPr lang="en-US" dirty="0"/>
              <a:t>Some items that require hand scoring arrive in the Reporting System without any scores. For example, some writing essay items on the checkpoint tests require hand scoring. If a test contains unscored items, its performance data is excluded from your reports until an authorized user scores all the unscored items of that test.</a:t>
            </a:r>
          </a:p>
          <a:p>
            <a:pPr marL="171450" indent="-171450">
              <a:buFont typeface="Arial" panose="020B0604020202020204" pitchFamily="34" charset="0"/>
              <a:buChar char="•"/>
            </a:pPr>
            <a:r>
              <a:rPr lang="en-US" dirty="0"/>
              <a:t>Other items arrive in the system with automated scores generated by the machine scoring system, which authorized users can override if necessary. For example, all writing items on benchmark test have machine-generated scores that can be overridden.</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kern="1200" dirty="0">
              <a:solidFill>
                <a:schemeClr val="tx1"/>
              </a:solidFill>
              <a:effectLst/>
              <a:latin typeface="Arial" panose="020B0604020202020204" pitchFamily="34" charset="0"/>
              <a:ea typeface="ＭＳ Ｐゴシック" pitchFamily="-48" charset="-128"/>
              <a:cs typeface="Arial" panose="020B060402020202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Arial" panose="020B0604020202020204" pitchFamily="34" charset="0"/>
                <a:ea typeface="ＭＳ Ｐゴシック" pitchFamily="-48" charset="-128"/>
                <a:cs typeface="Arial" panose="020B0604020202020204" pitchFamily="34" charset="0"/>
              </a:rPr>
              <a:t>When you have tests awaiting item scoring, </a:t>
            </a:r>
            <a:r>
              <a:rPr lang="en-US" sz="1200" b="0" kern="1200" dirty="0">
                <a:solidFill>
                  <a:schemeClr val="tx1"/>
                </a:solidFill>
                <a:effectLst/>
                <a:latin typeface="Arial" panose="020B0604020202020204" pitchFamily="34" charset="0"/>
                <a:ea typeface="ＭＳ Ｐゴシック" pitchFamily="-48" charset="-128"/>
                <a:cs typeface="Arial" panose="020B0604020202020204" pitchFamily="34" charset="0"/>
              </a:rPr>
              <a:t>a Tests to Score notification appears in the banner.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b="0" kern="1200" dirty="0">
              <a:solidFill>
                <a:schemeClr val="tx1"/>
              </a:solidFill>
              <a:effectLst/>
              <a:latin typeface="Arial" panose="020B0604020202020204" pitchFamily="34" charset="0"/>
              <a:ea typeface="ＭＳ Ｐゴシック" pitchFamily="-48" charset="-128"/>
              <a:cs typeface="Arial" panose="020B060402020202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b="0" kern="1200" dirty="0">
                <a:solidFill>
                  <a:schemeClr val="tx1"/>
                </a:solidFill>
                <a:effectLst/>
                <a:latin typeface="Arial" panose="020B0604020202020204" pitchFamily="34" charset="0"/>
                <a:ea typeface="ＭＳ Ｐゴシック" pitchFamily="-48" charset="-128"/>
                <a:cs typeface="Arial" panose="020B0604020202020204" pitchFamily="34" charset="0"/>
              </a:rPr>
              <a:t>To enter scores for unscored items, click the Tests to Score notification. The </a:t>
            </a:r>
            <a:r>
              <a:rPr lang="en-US" sz="1200" b="0" i="0" kern="1200" dirty="0">
                <a:solidFill>
                  <a:schemeClr val="tx1"/>
                </a:solidFill>
                <a:effectLst/>
                <a:latin typeface="Arial" panose="020B0604020202020204" pitchFamily="34" charset="0"/>
                <a:ea typeface="ＭＳ Ｐゴシック" pitchFamily="-48" charset="-128"/>
                <a:cs typeface="Arial" panose="020B0604020202020204" pitchFamily="34" charset="0"/>
              </a:rPr>
              <a:t>Scoring Mode </a:t>
            </a:r>
            <a:r>
              <a:rPr lang="en-US" sz="1200" b="0" kern="1200" dirty="0">
                <a:solidFill>
                  <a:schemeClr val="tx1"/>
                </a:solidFill>
                <a:effectLst/>
                <a:latin typeface="Arial" panose="020B0604020202020204" pitchFamily="34" charset="0"/>
                <a:ea typeface="ＭＳ Ｐゴシック" pitchFamily="-48" charset="-128"/>
                <a:cs typeface="Arial" panose="020B0604020202020204" pitchFamily="34" charset="0"/>
              </a:rPr>
              <a:t>window opens and displays a list of tests with unscored items. Click the magnifying glass icon next to the name of the test you wish to score.   </a:t>
            </a:r>
          </a:p>
          <a:p>
            <a:r>
              <a:rPr lang="en-US" dirty="0"/>
              <a:t> </a:t>
            </a:r>
          </a:p>
          <a:p>
            <a:endParaRPr lang="en-US" dirty="0"/>
          </a:p>
        </p:txBody>
      </p:sp>
      <p:sp>
        <p:nvSpPr>
          <p:cNvPr id="4" name="Slide Number Placeholder 3"/>
          <p:cNvSpPr>
            <a:spLocks noGrp="1"/>
          </p:cNvSpPr>
          <p:nvPr>
            <p:ph type="sldNum" sz="quarter" idx="5"/>
          </p:nvPr>
        </p:nvSpPr>
        <p:spPr/>
        <p:txBody>
          <a:bodyPr/>
          <a:lstStyle/>
          <a:p>
            <a:fld id="{F686096B-52C6-4FA9-A00B-81322CF844E0}" type="slidenum">
              <a:rPr lang="en-US" smtClean="0"/>
              <a:pPr/>
              <a:t>3</a:t>
            </a:fld>
            <a:endParaRPr lang="en-US"/>
          </a:p>
        </p:txBody>
      </p:sp>
      <p:sp>
        <p:nvSpPr>
          <p:cNvPr id="7" name="Slide Image Placeholder 6">
            <a:extLst>
              <a:ext uri="{FF2B5EF4-FFF2-40B4-BE49-F238E27FC236}">
                <a16:creationId xmlns:a16="http://schemas.microsoft.com/office/drawing/2014/main" id="{267832A1-08B7-4A71-8590-4684170854F5}"/>
              </a:ext>
            </a:extLst>
          </p:cNvPr>
          <p:cNvSpPr>
            <a:spLocks noGrp="1" noRot="1" noChangeAspect="1"/>
          </p:cNvSpPr>
          <p:nvPr>
            <p:ph type="sldImg"/>
          </p:nvPr>
        </p:nvSpPr>
        <p:spPr/>
      </p:sp>
    </p:spTree>
    <p:extLst>
      <p:ext uri="{BB962C8B-B14F-4D97-AF65-F5344CB8AC3E}">
        <p14:creationId xmlns:p14="http://schemas.microsoft.com/office/powerpoint/2010/main" val="9574465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sz="1200" b="0" kern="1200" dirty="0">
                <a:solidFill>
                  <a:schemeClr val="tx1"/>
                </a:solidFill>
                <a:effectLst/>
                <a:latin typeface="Arial" panose="020B0604020202020204" pitchFamily="34" charset="0"/>
                <a:ea typeface="ＭＳ Ｐゴシック" pitchFamily="-48" charset="-128"/>
                <a:cs typeface="Arial" panose="020B0604020202020204" pitchFamily="34" charset="0"/>
              </a:rPr>
              <a:t>The </a:t>
            </a:r>
            <a:r>
              <a:rPr lang="en-US" sz="1200" b="0" i="0" kern="1200" dirty="0">
                <a:solidFill>
                  <a:schemeClr val="tx1"/>
                </a:solidFill>
                <a:effectLst/>
                <a:latin typeface="Arial" panose="020B0604020202020204" pitchFamily="34" charset="0"/>
                <a:ea typeface="ＭＳ Ｐゴシック" pitchFamily="-48" charset="-128"/>
                <a:cs typeface="Arial" panose="020B0604020202020204" pitchFamily="34" charset="0"/>
              </a:rPr>
              <a:t>Scoring Mode </a:t>
            </a:r>
            <a:r>
              <a:rPr lang="en-US" sz="1200" b="0" kern="1200" dirty="0">
                <a:solidFill>
                  <a:schemeClr val="tx1"/>
                </a:solidFill>
                <a:effectLst/>
                <a:latin typeface="Arial" panose="020B0604020202020204" pitchFamily="34" charset="0"/>
                <a:ea typeface="ＭＳ Ｐゴシック" pitchFamily="-48" charset="-128"/>
                <a:cs typeface="Arial" panose="020B0604020202020204" pitchFamily="34" charset="0"/>
              </a:rPr>
              <a:t>window now displays a list of students and items awaiting scoring for the selected test. To enter scores for an item, click the score link for the item in the student’s row. The </a:t>
            </a:r>
            <a:r>
              <a:rPr lang="en-US" sz="1200" b="0" i="0" kern="1200" dirty="0">
                <a:solidFill>
                  <a:schemeClr val="tx1"/>
                </a:solidFill>
                <a:effectLst/>
                <a:latin typeface="Arial" panose="020B0604020202020204" pitchFamily="34" charset="0"/>
                <a:ea typeface="ＭＳ Ｐゴシック" pitchFamily="-48" charset="-128"/>
                <a:cs typeface="Arial" panose="020B0604020202020204" pitchFamily="34" charset="0"/>
              </a:rPr>
              <a:t>Item View </a:t>
            </a:r>
            <a:r>
              <a:rPr lang="en-US" sz="1200" b="0" kern="1200" dirty="0">
                <a:solidFill>
                  <a:schemeClr val="tx1"/>
                </a:solidFill>
                <a:effectLst/>
                <a:latin typeface="Arial" panose="020B0604020202020204" pitchFamily="34" charset="0"/>
                <a:ea typeface="ＭＳ Ｐゴシック" pitchFamily="-48" charset="-128"/>
                <a:cs typeface="Arial" panose="020B0604020202020204" pitchFamily="34" charset="0"/>
              </a:rPr>
              <a:t>window opens.</a:t>
            </a:r>
          </a:p>
          <a:p>
            <a:endParaRPr lang="en-US" sz="1200" b="0" kern="1200" dirty="0">
              <a:solidFill>
                <a:schemeClr val="tx1"/>
              </a:solidFill>
              <a:effectLst/>
              <a:latin typeface="Arial" panose="020B0604020202020204" pitchFamily="34" charset="0"/>
              <a:ea typeface="ＭＳ Ｐゴシック" pitchFamily="-48" charset="-128"/>
              <a:cs typeface="Arial" panose="020B0604020202020204" pitchFamily="34" charset="0"/>
            </a:endParaRPr>
          </a:p>
          <a:p>
            <a:r>
              <a:rPr lang="en-US" sz="1200" b="0" kern="1200" dirty="0">
                <a:solidFill>
                  <a:schemeClr val="tx1"/>
                </a:solidFill>
                <a:effectLst/>
                <a:latin typeface="Arial" panose="020B0604020202020204" pitchFamily="34" charset="0"/>
                <a:ea typeface="ＭＳ Ｐゴシック" pitchFamily="-48" charset="-128"/>
                <a:cs typeface="Arial" panose="020B0604020202020204" pitchFamily="34" charset="0"/>
              </a:rPr>
              <a:t>You can review the item rubric and available resources on the Rubric &amp; Resources tab. On the Item &amp; Score tab, review the student’s entered response for scoring. Click the pencil icon to display the points earned options and condition codes.</a:t>
            </a:r>
          </a:p>
        </p:txBody>
      </p:sp>
      <p:sp>
        <p:nvSpPr>
          <p:cNvPr id="4" name="Slide Number Placeholder 3"/>
          <p:cNvSpPr>
            <a:spLocks noGrp="1"/>
          </p:cNvSpPr>
          <p:nvPr>
            <p:ph type="sldNum" sz="quarter" idx="5"/>
          </p:nvPr>
        </p:nvSpPr>
        <p:spPr/>
        <p:txBody>
          <a:bodyPr/>
          <a:lstStyle/>
          <a:p>
            <a:fld id="{F686096B-52C6-4FA9-A00B-81322CF844E0}" type="slidenum">
              <a:rPr lang="en-US" smtClean="0"/>
              <a:pPr/>
              <a:t>4</a:t>
            </a:fld>
            <a:endParaRPr lang="en-US"/>
          </a:p>
        </p:txBody>
      </p:sp>
      <p:sp>
        <p:nvSpPr>
          <p:cNvPr id="7" name="Slide Image Placeholder 6">
            <a:extLst>
              <a:ext uri="{FF2B5EF4-FFF2-40B4-BE49-F238E27FC236}">
                <a16:creationId xmlns:a16="http://schemas.microsoft.com/office/drawing/2014/main" id="{48C282E4-9246-4EE7-B4FC-5BE79FAEC040}"/>
              </a:ext>
            </a:extLst>
          </p:cNvPr>
          <p:cNvSpPr>
            <a:spLocks noGrp="1" noRot="1" noChangeAspect="1"/>
          </p:cNvSpPr>
          <p:nvPr>
            <p:ph type="sldImg"/>
          </p:nvPr>
        </p:nvSpPr>
        <p:spPr/>
      </p:sp>
    </p:spTree>
    <p:extLst>
      <p:ext uri="{BB962C8B-B14F-4D97-AF65-F5344CB8AC3E}">
        <p14:creationId xmlns:p14="http://schemas.microsoft.com/office/powerpoint/2010/main" val="35242737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dirty="0"/>
              <a:t>In the Item &amp; Score tab, click the pencil icon in the table at the top of the window.</a:t>
            </a:r>
          </a:p>
          <a:p>
            <a:endParaRPr lang="en-US" dirty="0"/>
          </a:p>
          <a:p>
            <a:r>
              <a:rPr lang="en-US" dirty="0"/>
              <a:t>The item view window updates with drop-down menus for Points Earned and for Condition Codes. Review the student’s entered response for scoring. </a:t>
            </a:r>
          </a:p>
          <a:p>
            <a:endParaRPr lang="en-US"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b="0" u="none" kern="1200" dirty="0">
                <a:solidFill>
                  <a:schemeClr val="tx1"/>
                </a:solidFill>
                <a:effectLst/>
                <a:latin typeface="Arial" panose="020B0604020202020204" pitchFamily="34" charset="0"/>
                <a:ea typeface="ＭＳ Ｐゴシック" pitchFamily="-48" charset="-128"/>
                <a:cs typeface="Arial" panose="020B0604020202020204" pitchFamily="34" charset="0"/>
              </a:rPr>
              <a:t>To enter a score for the response, select or type a numerical score in the Points Earned drop-down menu and click Save.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b="0" u="sng" kern="1200" dirty="0">
              <a:solidFill>
                <a:schemeClr val="tx1"/>
              </a:solidFill>
              <a:effectLst/>
              <a:latin typeface="Arial" panose="020B0604020202020204" pitchFamily="34" charset="0"/>
              <a:ea typeface="ＭＳ Ｐゴシック" pitchFamily="-48" charset="-128"/>
              <a:cs typeface="Arial" panose="020B0604020202020204" pitchFamily="34" charset="0"/>
            </a:endParaRPr>
          </a:p>
          <a:p>
            <a:pPr rtl="0" eaLnBrk="1" fontAlgn="ctr" latinLnBrk="0" hangingPunct="1"/>
            <a:r>
              <a:rPr lang="en-US" sz="1200" b="0" kern="1200" dirty="0">
                <a:solidFill>
                  <a:schemeClr val="tx1"/>
                </a:solidFill>
                <a:effectLst/>
                <a:latin typeface="Arial" panose="020B0604020202020204" pitchFamily="34" charset="0"/>
                <a:ea typeface="ＭＳ Ｐゴシック" pitchFamily="-48" charset="-128"/>
                <a:cs typeface="Arial" panose="020B0604020202020204" pitchFamily="34" charset="0"/>
              </a:rPr>
              <a:t>If you need to assign a condition code to the response, select the appropriate option from the Condition Code drop-down list. Condition codes include instances such as blank, off topic, foreign language or unreadable. </a:t>
            </a:r>
          </a:p>
          <a:p>
            <a:pPr rtl="0" eaLnBrk="1" fontAlgn="ctr" latinLnBrk="0" hangingPunct="1"/>
            <a:endParaRPr lang="en-US" sz="1200" b="0" kern="1200" dirty="0">
              <a:solidFill>
                <a:schemeClr val="tx1"/>
              </a:solidFill>
              <a:effectLst/>
              <a:latin typeface="Arial" panose="020B0604020202020204" pitchFamily="34" charset="0"/>
              <a:ea typeface="ＭＳ Ｐゴシック" pitchFamily="-48" charset="-128"/>
              <a:cs typeface="Arial" panose="020B0604020202020204" pitchFamily="34" charset="0"/>
            </a:endParaRPr>
          </a:p>
          <a:p>
            <a:pPr marL="0" indent="0">
              <a:buFont typeface="Arial" panose="020B0604020202020204" pitchFamily="34" charset="0"/>
              <a:buNone/>
            </a:pPr>
            <a:r>
              <a:rPr lang="en-US" sz="1200" b="0" kern="1200" dirty="0">
                <a:solidFill>
                  <a:schemeClr val="tx1"/>
                </a:solidFill>
                <a:effectLst/>
                <a:latin typeface="Arial" panose="020B0604020202020204" pitchFamily="34" charset="0"/>
                <a:ea typeface="ＭＳ Ｐゴシック" pitchFamily="-48" charset="-128"/>
                <a:cs typeface="Arial" panose="020B0604020202020204" pitchFamily="34" charset="0"/>
              </a:rPr>
              <a:t>You can continue scoring unscored items in the Item Preview Window. </a:t>
            </a:r>
          </a:p>
          <a:p>
            <a:pPr marL="171450" indent="-171450">
              <a:buFont typeface="Arial" panose="020B0604020202020204" pitchFamily="34" charset="0"/>
              <a:buChar char="•"/>
            </a:pPr>
            <a:r>
              <a:rPr lang="en-US" sz="1200" b="0" kern="1200" dirty="0">
                <a:solidFill>
                  <a:schemeClr val="tx1"/>
                </a:solidFill>
                <a:effectLst/>
                <a:latin typeface="Arial" panose="020B0604020202020204" pitchFamily="34" charset="0"/>
                <a:ea typeface="ＭＳ Ｐゴシック" pitchFamily="-48" charset="-128"/>
                <a:cs typeface="Arial" panose="020B0604020202020204" pitchFamily="34" charset="0"/>
              </a:rPr>
              <a:t>To view another unscored item for the same student, use the previous/next arrows on the left and right sides of the Item View banner.</a:t>
            </a:r>
          </a:p>
          <a:p>
            <a:pPr marL="171450" indent="-171450">
              <a:buFont typeface="Arial" panose="020B0604020202020204" pitchFamily="34" charset="0"/>
              <a:buChar char="•"/>
            </a:pPr>
            <a:r>
              <a:rPr lang="en-US" sz="1200" b="0" kern="1200" dirty="0">
                <a:solidFill>
                  <a:schemeClr val="tx1"/>
                </a:solidFill>
                <a:effectLst/>
                <a:latin typeface="Arial" panose="020B0604020202020204" pitchFamily="34" charset="0"/>
                <a:ea typeface="ＭＳ Ｐゴシック" pitchFamily="-48" charset="-128"/>
                <a:cs typeface="Arial" panose="020B0604020202020204" pitchFamily="34" charset="0"/>
              </a:rPr>
              <a:t>To view the same unscored item for another student, use the up/down arrows in the Student field box in the center of the banner to switch between students.</a:t>
            </a:r>
          </a:p>
          <a:p>
            <a:endParaRPr lang="en-US" dirty="0"/>
          </a:p>
          <a:p>
            <a:r>
              <a:rPr lang="en-US" dirty="0"/>
              <a:t>After you enter scores for all the unscored opportunities of a test, that test is removed from the Scoring Mode window. However, you can still modify the item scores on that test directly from the reports by following the procedure for modifying scores. We explain this process on the next several slides.</a:t>
            </a:r>
          </a:p>
          <a:p>
            <a:endParaRPr lang="en-US" dirty="0"/>
          </a:p>
        </p:txBody>
      </p:sp>
      <p:sp>
        <p:nvSpPr>
          <p:cNvPr id="4" name="Slide Number Placeholder 3"/>
          <p:cNvSpPr>
            <a:spLocks noGrp="1"/>
          </p:cNvSpPr>
          <p:nvPr>
            <p:ph type="sldNum" sz="quarter" idx="5"/>
          </p:nvPr>
        </p:nvSpPr>
        <p:spPr/>
        <p:txBody>
          <a:bodyPr/>
          <a:lstStyle/>
          <a:p>
            <a:fld id="{F686096B-52C6-4FA9-A00B-81322CF844E0}" type="slidenum">
              <a:rPr lang="en-US" smtClean="0"/>
              <a:pPr/>
              <a:t>5</a:t>
            </a:fld>
            <a:endParaRPr lang="en-US"/>
          </a:p>
        </p:txBody>
      </p:sp>
      <p:sp>
        <p:nvSpPr>
          <p:cNvPr id="7" name="Slide Image Placeholder 6">
            <a:extLst>
              <a:ext uri="{FF2B5EF4-FFF2-40B4-BE49-F238E27FC236}">
                <a16:creationId xmlns:a16="http://schemas.microsoft.com/office/drawing/2014/main" id="{961F56EA-FB24-4CE9-9629-0DF53C1A7AED}"/>
              </a:ext>
            </a:extLst>
          </p:cNvPr>
          <p:cNvSpPr>
            <a:spLocks noGrp="1" noRot="1" noChangeAspect="1"/>
          </p:cNvSpPr>
          <p:nvPr>
            <p:ph type="sldImg"/>
          </p:nvPr>
        </p:nvSpPr>
        <p:spPr/>
      </p:sp>
    </p:spTree>
    <p:extLst>
      <p:ext uri="{BB962C8B-B14F-4D97-AF65-F5344CB8AC3E}">
        <p14:creationId xmlns:p14="http://schemas.microsoft.com/office/powerpoint/2010/main" val="16352211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latin typeface="Arial" panose="020B0604020202020204" pitchFamily="34" charset="0"/>
                <a:cs typeface="Arial" panose="020B0604020202020204" pitchFamily="34" charset="0"/>
              </a:rPr>
              <a:t>Users can modify scores for the writing essay items. Reports display a pencil icon in the column headers for each item with editable scores. </a:t>
            </a:r>
            <a:r>
              <a:rPr lang="en-US" sz="1200" kern="1200" dirty="0">
                <a:solidFill>
                  <a:schemeClr val="tx1"/>
                </a:solidFill>
                <a:effectLst/>
                <a:latin typeface="+mn-lt"/>
                <a:ea typeface="+mn-ea"/>
                <a:cs typeface="+mn-cs"/>
              </a:rPr>
              <a:t>When a machine-generated score has a low confidence level, or when a condition code of Non-Specific or Uninterpretable Language has been assigned by machine, a warning sign displays next to the score. It is highly recommended that you review items flagged with this icon.</a:t>
            </a:r>
          </a:p>
          <a:p>
            <a:endParaRPr lang="en-US" b="0" dirty="0">
              <a:latin typeface="Arial" panose="020B0604020202020204" pitchFamily="34" charset="0"/>
              <a:cs typeface="Arial" panose="020B0604020202020204" pitchFamily="34" charset="0"/>
            </a:endParaRPr>
          </a:p>
          <a:p>
            <a:r>
              <a:rPr lang="en-US" b="0" dirty="0">
                <a:latin typeface="Arial" panose="020B0604020202020204" pitchFamily="34" charset="0"/>
                <a:cs typeface="Arial" panose="020B0604020202020204" pitchFamily="34" charset="0"/>
              </a:rPr>
              <a:t>Click the item score link in the student’s row of the report. The Item View window opens.  </a:t>
            </a:r>
          </a:p>
        </p:txBody>
      </p:sp>
      <p:sp>
        <p:nvSpPr>
          <p:cNvPr id="4" name="Slide Number Placeholder 3"/>
          <p:cNvSpPr>
            <a:spLocks noGrp="1"/>
          </p:cNvSpPr>
          <p:nvPr>
            <p:ph type="sldNum" sz="quarter" idx="5"/>
          </p:nvPr>
        </p:nvSpPr>
        <p:spPr/>
        <p:txBody>
          <a:bodyPr/>
          <a:lstStyle/>
          <a:p>
            <a:fld id="{F686096B-52C6-4FA9-A00B-81322CF844E0}" type="slidenum">
              <a:rPr lang="en-US" smtClean="0"/>
              <a:pPr/>
              <a:t>6</a:t>
            </a:fld>
            <a:endParaRPr lang="en-US"/>
          </a:p>
        </p:txBody>
      </p:sp>
      <p:sp>
        <p:nvSpPr>
          <p:cNvPr id="7" name="Slide Image Placeholder 6">
            <a:extLst>
              <a:ext uri="{FF2B5EF4-FFF2-40B4-BE49-F238E27FC236}">
                <a16:creationId xmlns:a16="http://schemas.microsoft.com/office/drawing/2014/main" id="{6AC4FBCC-E250-44ED-B84C-A6E5ADC06D4C}"/>
              </a:ext>
            </a:extLst>
          </p:cNvPr>
          <p:cNvSpPr>
            <a:spLocks noGrp="1" noRot="1" noChangeAspect="1"/>
          </p:cNvSpPr>
          <p:nvPr>
            <p:ph type="sldImg"/>
          </p:nvPr>
        </p:nvSpPr>
        <p:spPr/>
      </p:sp>
    </p:spTree>
    <p:extLst>
      <p:ext uri="{BB962C8B-B14F-4D97-AF65-F5344CB8AC3E}">
        <p14:creationId xmlns:p14="http://schemas.microsoft.com/office/powerpoint/2010/main" val="26405606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Click the </a:t>
            </a:r>
            <a:r>
              <a:rPr lang="en-US" b="0" dirty="0">
                <a:latin typeface="Arial" panose="020B0604020202020204" pitchFamily="34" charset="0"/>
                <a:cs typeface="Arial" panose="020B0604020202020204" pitchFamily="34" charset="0"/>
              </a:rPr>
              <a:t>pencil icon in the Scoring Criteria </a:t>
            </a:r>
            <a:r>
              <a:rPr lang="en-US" dirty="0">
                <a:latin typeface="Arial" panose="020B0604020202020204" pitchFamily="34" charset="0"/>
                <a:cs typeface="Arial" panose="020B0604020202020204" pitchFamily="34" charset="0"/>
              </a:rPr>
              <a:t>table.  </a:t>
            </a:r>
          </a:p>
          <a:p>
            <a:endParaRPr lang="en-US" dirty="0">
              <a:latin typeface="Arial" panose="020B0604020202020204" pitchFamily="34" charset="0"/>
              <a:cs typeface="Arial" panose="020B0604020202020204" pitchFamily="34" charset="0"/>
            </a:endParaRPr>
          </a:p>
          <a:p>
            <a:r>
              <a:rPr lang="en-US" sz="1200" kern="1200" dirty="0">
                <a:solidFill>
                  <a:schemeClr val="tx1"/>
                </a:solidFill>
                <a:effectLst/>
                <a:latin typeface="Arial" panose="020B0604020202020204" pitchFamily="34" charset="0"/>
                <a:ea typeface="ＭＳ Ｐゴシック" pitchFamily="-48" charset="-128"/>
                <a:cs typeface="Arial" panose="020B0604020202020204" pitchFamily="34" charset="0"/>
              </a:rPr>
              <a:t>To enter a score for the response, select a numerical score from </a:t>
            </a:r>
            <a:r>
              <a:rPr lang="en-US" sz="1200" b="0" kern="1200" dirty="0">
                <a:solidFill>
                  <a:schemeClr val="tx1"/>
                </a:solidFill>
                <a:effectLst/>
                <a:latin typeface="Arial" panose="020B0604020202020204" pitchFamily="34" charset="0"/>
                <a:ea typeface="ＭＳ Ｐゴシック" pitchFamily="-48" charset="-128"/>
                <a:cs typeface="Arial" panose="020B0604020202020204" pitchFamily="34" charset="0"/>
              </a:rPr>
              <a:t>the Points Earned drop-down list. If the item consists of multiple scoring criteria, select a numerical score from the score drop-down list for all scoring criteria. To save the score, click Save. When you close the </a:t>
            </a:r>
            <a:r>
              <a:rPr lang="en-US" sz="1200" b="0" i="0" kern="1200" dirty="0">
                <a:solidFill>
                  <a:schemeClr val="tx1"/>
                </a:solidFill>
                <a:effectLst/>
                <a:latin typeface="Arial" panose="020B0604020202020204" pitchFamily="34" charset="0"/>
                <a:ea typeface="ＭＳ Ｐゴシック" pitchFamily="-48" charset="-128"/>
                <a:cs typeface="Arial" panose="020B0604020202020204" pitchFamily="34" charset="0"/>
              </a:rPr>
              <a:t>item view </a:t>
            </a:r>
            <a:r>
              <a:rPr lang="en-US" sz="1200" b="0" kern="1200" dirty="0">
                <a:solidFill>
                  <a:schemeClr val="tx1"/>
                </a:solidFill>
                <a:effectLst/>
                <a:latin typeface="Arial" panose="020B0604020202020204" pitchFamily="34" charset="0"/>
                <a:ea typeface="ＭＳ Ｐゴシック" pitchFamily="-48" charset="-128"/>
                <a:cs typeface="Arial" panose="020B0604020202020204" pitchFamily="34" charset="0"/>
              </a:rPr>
              <a:t>window, any average scores or performance distributions on the assessment report update automatically. </a:t>
            </a:r>
          </a:p>
          <a:p>
            <a:endParaRPr lang="en-US" sz="1200" b="0" kern="1200" dirty="0">
              <a:solidFill>
                <a:schemeClr val="tx1"/>
              </a:solidFill>
              <a:effectLst/>
              <a:latin typeface="Arial" panose="020B0604020202020204" pitchFamily="34" charset="0"/>
              <a:ea typeface="ＭＳ Ｐゴシック" pitchFamily="-48" charset="-128"/>
              <a:cs typeface="Arial" panose="020B0604020202020204" pitchFamily="34" charset="0"/>
            </a:endParaRPr>
          </a:p>
          <a:p>
            <a:r>
              <a:rPr lang="en-US" sz="1200" b="0" kern="1200" dirty="0">
                <a:solidFill>
                  <a:schemeClr val="tx1"/>
                </a:solidFill>
                <a:effectLst/>
                <a:latin typeface="Arial" panose="020B0604020202020204" pitchFamily="34" charset="0"/>
                <a:ea typeface="ＭＳ Ｐゴシック" pitchFamily="-48" charset="-128"/>
                <a:cs typeface="Arial" panose="020B0604020202020204" pitchFamily="34" charset="0"/>
              </a:rPr>
              <a:t>Users can choose to assign a Condition Code in lieu of selecting the number of </a:t>
            </a:r>
            <a:r>
              <a:rPr lang="en-US" sz="1200" kern="1200" dirty="0">
                <a:solidFill>
                  <a:schemeClr val="tx1"/>
                </a:solidFill>
                <a:effectLst/>
                <a:latin typeface="Arial" panose="020B0604020202020204" pitchFamily="34" charset="0"/>
                <a:ea typeface="ＭＳ Ｐゴシック" pitchFamily="-48" charset="-128"/>
                <a:cs typeface="Arial" panose="020B0604020202020204" pitchFamily="34" charset="0"/>
              </a:rPr>
              <a:t>points earned.</a:t>
            </a:r>
            <a:endParaRPr lang="en-US" u="none" dirty="0">
              <a:latin typeface="Arial" panose="020B0604020202020204" pitchFamily="34" charset="0"/>
              <a:ea typeface="ＭＳ Ｐゴシック" pitchFamily="-48" charset="-128"/>
              <a:cs typeface="Arial" panose="020B0604020202020204" pitchFamily="34" charset="0"/>
            </a:endParaRPr>
          </a:p>
        </p:txBody>
      </p:sp>
      <p:sp>
        <p:nvSpPr>
          <p:cNvPr id="4" name="Slide Number Placeholder 3"/>
          <p:cNvSpPr>
            <a:spLocks noGrp="1"/>
          </p:cNvSpPr>
          <p:nvPr>
            <p:ph type="sldNum" sz="quarter" idx="5"/>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F686096B-52C6-4FA9-A00B-81322CF844E0}" type="slidenum">
              <a:rPr kumimoji="0" lang="en-US" sz="1200" b="0" i="0" u="none" strike="noStrike" kern="1200" cap="none" spc="0" normalizeH="0" baseline="0" noProof="0" smtClean="0">
                <a:ln>
                  <a:noFill/>
                </a:ln>
                <a:solidFill>
                  <a:srgbClr val="595959"/>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srgbClr val="595959"/>
              </a:solidFill>
              <a:effectLst/>
              <a:uLnTx/>
              <a:uFillTx/>
              <a:latin typeface="Calibri"/>
              <a:ea typeface="+mn-ea"/>
              <a:cs typeface="+mn-cs"/>
            </a:endParaRPr>
          </a:p>
        </p:txBody>
      </p:sp>
    </p:spTree>
    <p:extLst>
      <p:ext uri="{BB962C8B-B14F-4D97-AF65-F5344CB8AC3E}">
        <p14:creationId xmlns:p14="http://schemas.microsoft.com/office/powerpoint/2010/main" val="42551520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a list of condition codes that are available for the Benchmark and checkpoints tests. As you can see from the table, some of the condition codes are assigned by machine and other condition codes are assigned by human. As mentioned before, </a:t>
            </a:r>
            <a:r>
              <a:rPr lang="en-US" sz="1200" kern="1200" dirty="0">
                <a:solidFill>
                  <a:schemeClr val="tx1"/>
                </a:solidFill>
                <a:effectLst/>
                <a:latin typeface="+mn-lt"/>
                <a:ea typeface="+mn-ea"/>
                <a:cs typeface="+mn-cs"/>
              </a:rPr>
              <a:t>when a condition code of Non-Specific or Uninterpretable Language has been assigned by machine, it is highly recommended that you review items flagged with this icon.</a:t>
            </a:r>
            <a:endParaRPr lang="en-US" dirty="0"/>
          </a:p>
        </p:txBody>
      </p:sp>
      <p:sp>
        <p:nvSpPr>
          <p:cNvPr id="4" name="Slide Number Placeholder 3"/>
          <p:cNvSpPr>
            <a:spLocks noGrp="1"/>
          </p:cNvSpPr>
          <p:nvPr>
            <p:ph type="sldNum" sz="quarter" idx="5"/>
          </p:nvPr>
        </p:nvSpPr>
        <p:spPr/>
        <p:txBody>
          <a:bodyPr/>
          <a:lstStyle/>
          <a:p>
            <a:fld id="{FBBC3814-16EF-4B09-9DCE-3FDB57E4F0B6}" type="slidenum">
              <a:rPr lang="en-US" smtClean="0"/>
              <a:t>8</a:t>
            </a:fld>
            <a:endParaRPr lang="en-US"/>
          </a:p>
        </p:txBody>
      </p:sp>
    </p:spTree>
    <p:extLst>
      <p:ext uri="{BB962C8B-B14F-4D97-AF65-F5344CB8AC3E}">
        <p14:creationId xmlns:p14="http://schemas.microsoft.com/office/powerpoint/2010/main" val="18373497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dirty="0"/>
              <a:t>Thank you for viewing this module on how to </a:t>
            </a:r>
            <a:r>
              <a:rPr lang="en-US" dirty="0" err="1"/>
              <a:t>handscore</a:t>
            </a:r>
            <a:r>
              <a:rPr lang="en-US" dirty="0"/>
              <a:t> unscored items and modify machine scores. More modules are posted on the test portal.</a:t>
            </a:r>
          </a:p>
          <a:p>
            <a:r>
              <a:rPr lang="en-US" dirty="0"/>
              <a:t> </a:t>
            </a:r>
          </a:p>
          <a:p>
            <a:r>
              <a:rPr lang="en-US" dirty="0"/>
              <a:t> </a:t>
            </a:r>
          </a:p>
          <a:p>
            <a:endParaRPr lang="en-US" dirty="0"/>
          </a:p>
        </p:txBody>
      </p:sp>
      <p:sp>
        <p:nvSpPr>
          <p:cNvPr id="4" name="Date Placeholder 3"/>
          <p:cNvSpPr>
            <a:spLocks noGrp="1"/>
          </p:cNvSpPr>
          <p:nvPr>
            <p:ph type="dt" idx="1"/>
          </p:nvPr>
        </p:nvSpPr>
        <p:spPr/>
        <p:txBody>
          <a:bodyPr/>
          <a:lstStyle/>
          <a:p>
            <a:r>
              <a:rPr lang="en-US"/>
              <a:t>(added from Insert tab, Header &amp; Footer icon, Fixed Date and time)  1/23/2018</a:t>
            </a:r>
            <a:endParaRPr lang="en-US" dirty="0"/>
          </a:p>
        </p:txBody>
      </p:sp>
      <p:sp>
        <p:nvSpPr>
          <p:cNvPr id="5" name="Footer Placeholder 4"/>
          <p:cNvSpPr>
            <a:spLocks noGrp="1"/>
          </p:cNvSpPr>
          <p:nvPr>
            <p:ph type="ftr" sz="quarter" idx="4"/>
          </p:nvPr>
        </p:nvSpPr>
        <p:spPr/>
        <p:txBody>
          <a:bodyPr/>
          <a:lstStyle/>
          <a:p>
            <a:r>
              <a:rPr lang="en-US"/>
              <a:t>Presentation Title (added from Insert tab, Header &amp; Footer icon)</a:t>
            </a:r>
            <a:endParaRPr lang="en-US" dirty="0"/>
          </a:p>
        </p:txBody>
      </p:sp>
      <p:sp>
        <p:nvSpPr>
          <p:cNvPr id="6" name="Slide Number Placeholder 5"/>
          <p:cNvSpPr>
            <a:spLocks noGrp="1"/>
          </p:cNvSpPr>
          <p:nvPr>
            <p:ph type="sldNum" sz="quarter" idx="5"/>
          </p:nvPr>
        </p:nvSpPr>
        <p:spPr/>
        <p:txBody>
          <a:bodyPr/>
          <a:lstStyle/>
          <a:p>
            <a:fld id="{B54DC83E-89B8-4806-9A94-7D2BAA520DC6}" type="slidenum">
              <a:rPr lang="en-US" smtClean="0"/>
              <a:pPr/>
              <a:t>9</a:t>
            </a:fld>
            <a:endParaRPr lang="en-US" dirty="0"/>
          </a:p>
        </p:txBody>
      </p:sp>
      <p:sp>
        <p:nvSpPr>
          <p:cNvPr id="11" name="Slide Image Placeholder 10">
            <a:extLst>
              <a:ext uri="{FF2B5EF4-FFF2-40B4-BE49-F238E27FC236}">
                <a16:creationId xmlns:a16="http://schemas.microsoft.com/office/drawing/2014/main" id="{90091E4E-7AFD-4076-BE2E-337CE208DB0A}"/>
              </a:ext>
            </a:extLst>
          </p:cNvPr>
          <p:cNvSpPr>
            <a:spLocks noGrp="1" noRot="1" noChangeAspect="1"/>
          </p:cNvSpPr>
          <p:nvPr>
            <p:ph type="sldImg"/>
          </p:nvPr>
        </p:nvSpPr>
        <p:spPr/>
      </p:sp>
    </p:spTree>
    <p:extLst>
      <p:ext uri="{BB962C8B-B14F-4D97-AF65-F5344CB8AC3E}">
        <p14:creationId xmlns:p14="http://schemas.microsoft.com/office/powerpoint/2010/main" val="346644353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065A978-149A-F04D-8F0D-AF4F2FE7D7E8}"/>
              </a:ext>
            </a:extLst>
          </p:cNvPr>
          <p:cNvSpPr/>
          <p:nvPr userDrawn="1"/>
        </p:nvSpPr>
        <p:spPr>
          <a:xfrm>
            <a:off x="0" y="5938670"/>
            <a:ext cx="12192000" cy="919331"/>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nvGrpSpPr>
          <p:cNvPr id="10" name="Group 9">
            <a:extLst>
              <a:ext uri="{FF2B5EF4-FFF2-40B4-BE49-F238E27FC236}">
                <a16:creationId xmlns:a16="http://schemas.microsoft.com/office/drawing/2014/main" id="{1FB58BA2-26C4-0440-BDDD-2052D1878077}"/>
              </a:ext>
            </a:extLst>
          </p:cNvPr>
          <p:cNvGrpSpPr/>
          <p:nvPr userDrawn="1"/>
        </p:nvGrpSpPr>
        <p:grpSpPr>
          <a:xfrm>
            <a:off x="1609344" y="1"/>
            <a:ext cx="10582653" cy="6383743"/>
            <a:chOff x="1" y="-654979"/>
            <a:chExt cx="9144000" cy="7029646"/>
          </a:xfrm>
        </p:grpSpPr>
        <p:grpSp>
          <p:nvGrpSpPr>
            <p:cNvPr id="11" name="Group 10">
              <a:extLst>
                <a:ext uri="{FF2B5EF4-FFF2-40B4-BE49-F238E27FC236}">
                  <a16:creationId xmlns:a16="http://schemas.microsoft.com/office/drawing/2014/main" id="{D78C5781-2240-304F-908C-656EA5392E85}"/>
                </a:ext>
              </a:extLst>
            </p:cNvPr>
            <p:cNvGrpSpPr/>
            <p:nvPr/>
          </p:nvGrpSpPr>
          <p:grpSpPr>
            <a:xfrm>
              <a:off x="7514903" y="2194560"/>
              <a:ext cx="1376891" cy="1327213"/>
              <a:chOff x="7040708" y="1972456"/>
              <a:chExt cx="1490472" cy="1787106"/>
            </a:xfrm>
          </p:grpSpPr>
          <p:sp>
            <p:nvSpPr>
              <p:cNvPr id="14" name="TextBox 13">
                <a:extLst>
                  <a:ext uri="{FF2B5EF4-FFF2-40B4-BE49-F238E27FC236}">
                    <a16:creationId xmlns:a16="http://schemas.microsoft.com/office/drawing/2014/main" id="{656F85FC-877B-9E4A-A60C-6C5A8A1A7B39}"/>
                  </a:ext>
                </a:extLst>
              </p:cNvPr>
              <p:cNvSpPr txBox="1"/>
              <p:nvPr/>
            </p:nvSpPr>
            <p:spPr>
              <a:xfrm>
                <a:off x="7785911" y="2666546"/>
                <a:ext cx="64" cy="398931"/>
              </a:xfrm>
              <a:prstGeom prst="rect">
                <a:avLst/>
              </a:prstGeom>
              <a:noFill/>
              <a:ln>
                <a:noFill/>
              </a:ln>
            </p:spPr>
            <p:txBody>
              <a:bodyPr wrap="none" lIns="0" tIns="0" rIns="0" bIns="0" rtlCol="0" anchor="ctr" anchorCtr="1">
                <a:spAutoFit/>
              </a:bodyPr>
              <a:lstStyle/>
              <a:p>
                <a:pPr algn="ctr">
                  <a:lnSpc>
                    <a:spcPct val="150000"/>
                  </a:lnSpc>
                </a:pPr>
                <a:endParaRPr lang="en-US" sz="1300" spc="600" dirty="0">
                  <a:ln w="3175" cmpd="sng">
                    <a:noFill/>
                  </a:ln>
                  <a:solidFill>
                    <a:srgbClr val="FFFFFF">
                      <a:alpha val="70000"/>
                    </a:srgbClr>
                  </a:solidFill>
                  <a:latin typeface="Calibri"/>
                  <a:cs typeface="Calibri"/>
                </a:endParaRPr>
              </a:p>
            </p:txBody>
          </p:sp>
          <p:cxnSp>
            <p:nvCxnSpPr>
              <p:cNvPr id="17" name="Straight Connector 16">
                <a:extLst>
                  <a:ext uri="{FF2B5EF4-FFF2-40B4-BE49-F238E27FC236}">
                    <a16:creationId xmlns:a16="http://schemas.microsoft.com/office/drawing/2014/main" id="{4CB884D1-0755-E74F-91F8-46078351FC14}"/>
                  </a:ext>
                </a:extLst>
              </p:cNvPr>
              <p:cNvCxnSpPr/>
              <p:nvPr/>
            </p:nvCxnSpPr>
            <p:spPr>
              <a:xfrm>
                <a:off x="7040708" y="1972456"/>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5B2119A2-1462-D044-9A76-4B3F669228D3}"/>
                  </a:ext>
                </a:extLst>
              </p:cNvPr>
              <p:cNvCxnSpPr/>
              <p:nvPr/>
            </p:nvCxnSpPr>
            <p:spPr>
              <a:xfrm>
                <a:off x="7040708" y="3759562"/>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grpSp>
        <p:sp>
          <p:nvSpPr>
            <p:cNvPr id="12" name="Text Placeholder 56">
              <a:extLst>
                <a:ext uri="{FF2B5EF4-FFF2-40B4-BE49-F238E27FC236}">
                  <a16:creationId xmlns:a16="http://schemas.microsoft.com/office/drawing/2014/main" id="{6B645DEA-E179-DD4A-AABE-A82567A3C951}"/>
                </a:ext>
              </a:extLst>
            </p:cNvPr>
            <p:cNvSpPr txBox="1">
              <a:spLocks/>
            </p:cNvSpPr>
            <p:nvPr/>
          </p:nvSpPr>
          <p:spPr>
            <a:xfrm>
              <a:off x="320937" y="6188263"/>
              <a:ext cx="59" cy="186404"/>
            </a:xfrm>
            <a:prstGeom prst="rect">
              <a:avLst/>
            </a:prstGeom>
          </p:spPr>
          <p:txBody>
            <a:bodyPr wrap="none" lIns="0" tIns="0" rIns="0" bIns="0">
              <a:spAutoFit/>
            </a:bodyPr>
            <a:lstStyle>
              <a:lvl1pPr marL="0" indent="0" algn="r" defTabSz="914400" rtl="0" eaLnBrk="1" latinLnBrk="0" hangingPunct="1">
                <a:lnSpc>
                  <a:spcPct val="125000"/>
                </a:lnSpc>
                <a:spcBef>
                  <a:spcPts val="1800"/>
                </a:spcBef>
                <a:spcAft>
                  <a:spcPts val="0"/>
                </a:spcAft>
                <a:buFont typeface="Arial" panose="020B0604020202020204" pitchFamily="34" charset="0"/>
                <a:buNone/>
                <a:defRPr sz="1800" b="0" i="0" kern="1200" baseline="0">
                  <a:solidFill>
                    <a:schemeClr val="bg1"/>
                  </a:solidFill>
                  <a:latin typeface="Gill Sans" charset="0"/>
                  <a:ea typeface="Gill Sans" charset="0"/>
                  <a:cs typeface="Gill Sans" charset="0"/>
                </a:defRPr>
              </a:lvl1pPr>
              <a:lvl2pPr marL="365125"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2pPr>
              <a:lvl3pPr marL="73152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3pPr>
              <a:lvl4pPr marL="109728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4pPr>
              <a:lvl5pPr marL="1463040"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lnSpc>
                  <a:spcPct val="100000"/>
                </a:lnSpc>
              </a:pPr>
              <a:endParaRPr lang="en-US" sz="1100" spc="150" dirty="0">
                <a:solidFill>
                  <a:srgbClr val="FFFFFF"/>
                </a:solidFill>
                <a:latin typeface="Calibri"/>
                <a:ea typeface="Calibri"/>
                <a:cs typeface="Calibri"/>
              </a:endParaRPr>
            </a:p>
          </p:txBody>
        </p:sp>
        <p:sp>
          <p:nvSpPr>
            <p:cNvPr id="13" name="Rectangle 12">
              <a:extLst>
                <a:ext uri="{FF2B5EF4-FFF2-40B4-BE49-F238E27FC236}">
                  <a16:creationId xmlns:a16="http://schemas.microsoft.com/office/drawing/2014/main" id="{3C8532B7-23FC-F642-8E2D-D9CAD1310141}"/>
                </a:ext>
              </a:extLst>
            </p:cNvPr>
            <p:cNvSpPr>
              <a:spLocks/>
            </p:cNvSpPr>
            <p:nvPr/>
          </p:nvSpPr>
          <p:spPr>
            <a:xfrm>
              <a:off x="1" y="-654979"/>
              <a:ext cx="9144000" cy="6530888"/>
            </a:xfrm>
            <a:prstGeom prst="rect">
              <a:avLst/>
            </a:prstGeom>
            <a:solidFill>
              <a:srgbClr val="005488"/>
            </a:solidFill>
            <a:ln w="12700" cap="flat" cmpd="sng" algn="ctr">
              <a:noFill/>
              <a:prstDash val="solid"/>
              <a:miter lim="800000"/>
            </a:ln>
            <a:effectLst/>
          </p:spPr>
          <p:txBody>
            <a:bodyPr rtlCol="0" anchor="ctr"/>
            <a:lstStyle/>
            <a:p>
              <a:pPr algn="ctr" defTabSz="914377">
                <a:defRPr/>
              </a:pPr>
              <a:endParaRPr lang="en-US" sz="1800" kern="0" dirty="0">
                <a:solidFill>
                  <a:srgbClr val="FFFFFF"/>
                </a:solidFill>
                <a:latin typeface="Gill Sans MT"/>
              </a:endParaRPr>
            </a:p>
          </p:txBody>
        </p:sp>
      </p:grpSp>
      <p:sp>
        <p:nvSpPr>
          <p:cNvPr id="19" name="Footer Placeholder 1">
            <a:extLst>
              <a:ext uri="{FF2B5EF4-FFF2-40B4-BE49-F238E27FC236}">
                <a16:creationId xmlns:a16="http://schemas.microsoft.com/office/drawing/2014/main" id="{DDF6E711-3AF8-4C4C-BC96-20649A1FE16D}"/>
              </a:ext>
            </a:extLst>
          </p:cNvPr>
          <p:cNvSpPr>
            <a:spLocks noGrp="1"/>
          </p:cNvSpPr>
          <p:nvPr>
            <p:ph type="ftr" sz="quarter" idx="15"/>
          </p:nvPr>
        </p:nvSpPr>
        <p:spPr>
          <a:xfrm>
            <a:off x="308887" y="6559557"/>
            <a:ext cx="8046720" cy="168405"/>
          </a:xfrm>
          <a:prstGeom prst="rect">
            <a:avLst/>
          </a:prstGeom>
        </p:spPr>
        <p:txBody>
          <a:bodyPr/>
          <a:lstStyle>
            <a:lvl1pPr>
              <a:defRPr sz="800">
                <a:solidFill>
                  <a:schemeClr val="bg1"/>
                </a:solidFill>
              </a:defRPr>
            </a:lvl1pPr>
          </a:lstStyle>
          <a:p>
            <a:r>
              <a:rPr lang="en-US" dirty="0"/>
              <a:t>Copyright © 20XX Cambium Assessment, Inc. All rights reserved.</a:t>
            </a:r>
          </a:p>
        </p:txBody>
      </p:sp>
      <p:sp>
        <p:nvSpPr>
          <p:cNvPr id="20" name="Rectangle 19">
            <a:extLst>
              <a:ext uri="{FF2B5EF4-FFF2-40B4-BE49-F238E27FC236}">
                <a16:creationId xmlns:a16="http://schemas.microsoft.com/office/drawing/2014/main" id="{F205D659-D07B-E743-9FBB-621B69EA1909}"/>
              </a:ext>
            </a:extLst>
          </p:cNvPr>
          <p:cNvSpPr/>
          <p:nvPr userDrawn="1"/>
        </p:nvSpPr>
        <p:spPr>
          <a:xfrm>
            <a:off x="1609340" y="206189"/>
            <a:ext cx="10582661" cy="76789"/>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22" name="Rectangle 21">
            <a:extLst>
              <a:ext uri="{FF2B5EF4-FFF2-40B4-BE49-F238E27FC236}">
                <a16:creationId xmlns:a16="http://schemas.microsoft.com/office/drawing/2014/main" id="{A836D0E5-60D3-E942-B988-E715FBC00EB4}"/>
              </a:ext>
            </a:extLst>
          </p:cNvPr>
          <p:cNvSpPr/>
          <p:nvPr userDrawn="1"/>
        </p:nvSpPr>
        <p:spPr>
          <a:xfrm>
            <a:off x="1" y="1"/>
            <a:ext cx="1609339" cy="949952"/>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23" name="Rectangle 22">
            <a:extLst>
              <a:ext uri="{FF2B5EF4-FFF2-40B4-BE49-F238E27FC236}">
                <a16:creationId xmlns:a16="http://schemas.microsoft.com/office/drawing/2014/main" id="{EDE83F88-C127-1644-B001-C9AB46F3FEE3}"/>
              </a:ext>
            </a:extLst>
          </p:cNvPr>
          <p:cNvSpPr/>
          <p:nvPr userDrawn="1"/>
        </p:nvSpPr>
        <p:spPr>
          <a:xfrm>
            <a:off x="-26897" y="206188"/>
            <a:ext cx="1636237" cy="767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24" name="Rectangle 23">
            <a:extLst>
              <a:ext uri="{FF2B5EF4-FFF2-40B4-BE49-F238E27FC236}">
                <a16:creationId xmlns:a16="http://schemas.microsoft.com/office/drawing/2014/main" id="{3D6246E8-E7C6-8A49-80B6-3E2133615174}"/>
              </a:ext>
            </a:extLst>
          </p:cNvPr>
          <p:cNvSpPr/>
          <p:nvPr userDrawn="1"/>
        </p:nvSpPr>
        <p:spPr>
          <a:xfrm>
            <a:off x="1609340" y="5892951"/>
            <a:ext cx="10582661"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25" name="Rectangle 24">
            <a:extLst>
              <a:ext uri="{FF2B5EF4-FFF2-40B4-BE49-F238E27FC236}">
                <a16:creationId xmlns:a16="http://schemas.microsoft.com/office/drawing/2014/main" id="{17ECCD67-B362-6C4B-B973-00CBDF5176DE}"/>
              </a:ext>
            </a:extLst>
          </p:cNvPr>
          <p:cNvSpPr/>
          <p:nvPr userDrawn="1"/>
        </p:nvSpPr>
        <p:spPr>
          <a:xfrm>
            <a:off x="2" y="5892951"/>
            <a:ext cx="1609338" cy="45719"/>
          </a:xfrm>
          <a:prstGeom prst="rect">
            <a:avLst/>
          </a:prstGeom>
          <a:solidFill>
            <a:srgbClr val="B9BBB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26" name="Rectangle 25">
            <a:extLst>
              <a:ext uri="{FF2B5EF4-FFF2-40B4-BE49-F238E27FC236}">
                <a16:creationId xmlns:a16="http://schemas.microsoft.com/office/drawing/2014/main" id="{88E9A503-FA9D-254B-967C-73CC09635215}"/>
              </a:ext>
            </a:extLst>
          </p:cNvPr>
          <p:cNvSpPr/>
          <p:nvPr userDrawn="1"/>
        </p:nvSpPr>
        <p:spPr>
          <a:xfrm>
            <a:off x="1" y="949953"/>
            <a:ext cx="1609339" cy="45719"/>
          </a:xfrm>
          <a:prstGeom prst="rect">
            <a:avLst/>
          </a:prstGeom>
          <a:solidFill>
            <a:srgbClr val="B9BBB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7" name="Text Placeholder 6"/>
          <p:cNvSpPr>
            <a:spLocks noGrp="1"/>
          </p:cNvSpPr>
          <p:nvPr userDrawn="1">
            <p:ph type="body" sz="quarter" idx="14" hasCustomPrompt="1"/>
          </p:nvPr>
        </p:nvSpPr>
        <p:spPr>
          <a:xfrm>
            <a:off x="2589238" y="1693805"/>
            <a:ext cx="8540751" cy="355601"/>
          </a:xfrm>
        </p:spPr>
        <p:txBody>
          <a:bodyPr/>
          <a:lstStyle>
            <a:lvl1pPr marL="0" indent="0" algn="ctr">
              <a:lnSpc>
                <a:spcPct val="100000"/>
              </a:lnSpc>
              <a:spcBef>
                <a:spcPts val="0"/>
              </a:spcBef>
              <a:buNone/>
              <a:defRPr sz="2000" cap="all" baseline="0">
                <a:solidFill>
                  <a:schemeClr val="bg1"/>
                </a:solidFill>
                <a:effectLst/>
              </a:defRPr>
            </a:lvl1pPr>
            <a:lvl2pPr marL="320040" indent="0" algn="ctr">
              <a:lnSpc>
                <a:spcPct val="100000"/>
              </a:lnSpc>
              <a:spcBef>
                <a:spcPts val="0"/>
              </a:spcBef>
              <a:buNone/>
              <a:defRPr>
                <a:solidFill>
                  <a:schemeClr val="bg1"/>
                </a:solidFill>
              </a:defRPr>
            </a:lvl2pPr>
            <a:lvl3pPr marL="685800" indent="0" algn="ctr">
              <a:lnSpc>
                <a:spcPct val="100000"/>
              </a:lnSpc>
              <a:spcBef>
                <a:spcPts val="0"/>
              </a:spcBef>
              <a:buNone/>
              <a:defRPr>
                <a:solidFill>
                  <a:schemeClr val="bg1"/>
                </a:solidFill>
              </a:defRPr>
            </a:lvl3pPr>
            <a:lvl4pPr marL="1005840" indent="0" algn="ctr">
              <a:lnSpc>
                <a:spcPct val="100000"/>
              </a:lnSpc>
              <a:spcBef>
                <a:spcPts val="0"/>
              </a:spcBef>
              <a:buNone/>
              <a:defRPr>
                <a:solidFill>
                  <a:schemeClr val="bg1"/>
                </a:solidFill>
              </a:defRPr>
            </a:lvl4pPr>
            <a:lvl5pPr marL="1325880" indent="0" algn="ctr">
              <a:lnSpc>
                <a:spcPct val="100000"/>
              </a:lnSpc>
              <a:spcBef>
                <a:spcPts val="0"/>
              </a:spcBef>
              <a:buNone/>
              <a:defRPr>
                <a:solidFill>
                  <a:schemeClr val="bg1"/>
                </a:solidFill>
              </a:defRPr>
            </a:lvl5pPr>
          </a:lstStyle>
          <a:p>
            <a:pPr lvl="0"/>
            <a:r>
              <a:rPr lang="en-US" dirty="0"/>
              <a:t>Presentation Purpose or Location | Month 20XX</a:t>
            </a:r>
          </a:p>
        </p:txBody>
      </p:sp>
      <p:sp>
        <p:nvSpPr>
          <p:cNvPr id="15" name="Title"/>
          <p:cNvSpPr>
            <a:spLocks noGrp="1"/>
          </p:cNvSpPr>
          <p:nvPr userDrawn="1">
            <p:ph type="title" hasCustomPrompt="1"/>
          </p:nvPr>
        </p:nvSpPr>
        <p:spPr>
          <a:xfrm>
            <a:off x="2589492" y="2200099"/>
            <a:ext cx="8540496" cy="1321242"/>
          </a:xfrm>
          <a:prstGeom prst="rect">
            <a:avLst/>
          </a:prstGeom>
          <a:ln>
            <a:noFill/>
          </a:ln>
        </p:spPr>
        <p:txBody>
          <a:bodyPr vert="horz" wrap="square" lIns="0" tIns="0" rIns="0" bIns="0" rtlCol="0" anchor="t" anchorCtr="0">
            <a:normAutofit/>
          </a:bodyPr>
          <a:lstStyle>
            <a:lvl1pPr algn="ctr">
              <a:lnSpc>
                <a:spcPct val="100000"/>
              </a:lnSpc>
              <a:defRPr sz="5000" b="0" i="0" cap="all" spc="0" baseline="0">
                <a:solidFill>
                  <a:schemeClr val="bg1"/>
                </a:solidFill>
                <a:effectLst/>
                <a:latin typeface="+mj-lt"/>
                <a:ea typeface="Calibri" panose="020F0502020204030204" pitchFamily="34" charset="0"/>
                <a:cs typeface="Calibri"/>
              </a:defRPr>
            </a:lvl1pPr>
          </a:lstStyle>
          <a:p>
            <a:r>
              <a:rPr lang="en-US" dirty="0"/>
              <a:t>Presentation Title</a:t>
            </a:r>
          </a:p>
        </p:txBody>
      </p:sp>
      <p:sp>
        <p:nvSpPr>
          <p:cNvPr id="16" name="Subtitle"/>
          <p:cNvSpPr>
            <a:spLocks noGrp="1"/>
          </p:cNvSpPr>
          <p:nvPr userDrawn="1">
            <p:ph type="subTitle" idx="1" hasCustomPrompt="1"/>
          </p:nvPr>
        </p:nvSpPr>
        <p:spPr>
          <a:xfrm>
            <a:off x="2589492" y="3653167"/>
            <a:ext cx="8540496" cy="369332"/>
          </a:xfrm>
          <a:prstGeom prst="rect">
            <a:avLst/>
          </a:prstGeom>
          <a:ln>
            <a:noFill/>
          </a:ln>
        </p:spPr>
        <p:txBody>
          <a:bodyPr wrap="square" lIns="0" rIns="0" anchor="b" anchorCtr="0">
            <a:normAutofit/>
          </a:bodyPr>
          <a:lstStyle>
            <a:lvl1pPr marL="0" indent="0" algn="ctr">
              <a:lnSpc>
                <a:spcPct val="100000"/>
              </a:lnSpc>
              <a:spcBef>
                <a:spcPts val="0"/>
              </a:spcBef>
              <a:buNone/>
              <a:defRPr sz="1800" b="0" i="0" cap="all" spc="0" baseline="0">
                <a:solidFill>
                  <a:schemeClr val="bg1"/>
                </a:solidFill>
                <a:effectLst/>
                <a:latin typeface="+mj-lt"/>
                <a:ea typeface="Calibri" panose="020F0502020204030204" pitchFamily="34" charset="0"/>
                <a:cs typeface="Calibri"/>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Presentation Subtitle</a:t>
            </a:r>
          </a:p>
        </p:txBody>
      </p:sp>
      <p:sp>
        <p:nvSpPr>
          <p:cNvPr id="4" name="Text Placeholder 3"/>
          <p:cNvSpPr>
            <a:spLocks noGrp="1"/>
          </p:cNvSpPr>
          <p:nvPr userDrawn="1">
            <p:ph type="body" sz="quarter" idx="13" hasCustomPrompt="1"/>
          </p:nvPr>
        </p:nvSpPr>
        <p:spPr>
          <a:xfrm>
            <a:off x="2589238" y="4173194"/>
            <a:ext cx="8540751" cy="803275"/>
          </a:xfrm>
        </p:spPr>
        <p:txBody>
          <a:bodyPr>
            <a:noAutofit/>
          </a:bodyPr>
          <a:lstStyle>
            <a:lvl1pPr marL="0" indent="0" algn="ctr">
              <a:lnSpc>
                <a:spcPct val="100000"/>
              </a:lnSpc>
              <a:spcBef>
                <a:spcPts val="0"/>
              </a:spcBef>
              <a:buNone/>
              <a:defRPr sz="1400" baseline="0">
                <a:solidFill>
                  <a:schemeClr val="bg1"/>
                </a:solidFill>
                <a:effectLst/>
              </a:defRPr>
            </a:lvl1pPr>
            <a:lvl2pPr marL="320040" indent="0">
              <a:buNone/>
              <a:defRPr>
                <a:solidFill>
                  <a:schemeClr val="bg1"/>
                </a:solidFill>
              </a:defRPr>
            </a:lvl2pPr>
            <a:lvl3pPr marL="685800" indent="0">
              <a:buNone/>
              <a:defRPr>
                <a:solidFill>
                  <a:schemeClr val="bg1"/>
                </a:solidFill>
              </a:defRPr>
            </a:lvl3pPr>
            <a:lvl4pPr marL="1005840" indent="0">
              <a:buNone/>
              <a:defRPr>
                <a:solidFill>
                  <a:schemeClr val="bg1"/>
                </a:solidFill>
              </a:defRPr>
            </a:lvl4pPr>
            <a:lvl5pPr marL="1325880" indent="0">
              <a:buNone/>
              <a:defRPr>
                <a:solidFill>
                  <a:schemeClr val="bg1"/>
                </a:solidFill>
              </a:defRPr>
            </a:lvl5pPr>
          </a:lstStyle>
          <a:p>
            <a:pPr lvl="0"/>
            <a:r>
              <a:rPr lang="en-US" dirty="0"/>
              <a:t>Presenter’s Name | Presenter’s Name | Presenter’s Name</a:t>
            </a:r>
            <a:br>
              <a:rPr lang="en-US" dirty="0"/>
            </a:br>
            <a:r>
              <a:rPr lang="en-US" dirty="0"/>
              <a:t>or</a:t>
            </a:r>
          </a:p>
          <a:p>
            <a:pPr lvl="0"/>
            <a:r>
              <a:rPr lang="en-US" dirty="0"/>
              <a:t>Presenter’s Name, Title | Presenter’s Name, Title</a:t>
            </a:r>
          </a:p>
        </p:txBody>
      </p:sp>
      <p:pic>
        <p:nvPicPr>
          <p:cNvPr id="28" name="Picture 27">
            <a:extLst>
              <a:ext uri="{FF2B5EF4-FFF2-40B4-BE49-F238E27FC236}">
                <a16:creationId xmlns:a16="http://schemas.microsoft.com/office/drawing/2014/main" id="{E9D7100A-70B5-A94C-A244-0FDBF1A29F7D}"/>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96230" y="2730704"/>
            <a:ext cx="1212576" cy="1039198"/>
          </a:xfrm>
          <a:prstGeom prst="rect">
            <a:avLst/>
          </a:prstGeom>
        </p:spPr>
      </p:pic>
    </p:spTree>
    <p:extLst>
      <p:ext uri="{BB962C8B-B14F-4D97-AF65-F5344CB8AC3E}">
        <p14:creationId xmlns:p14="http://schemas.microsoft.com/office/powerpoint/2010/main" val="106199392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rdered List">
    <p:spTree>
      <p:nvGrpSpPr>
        <p:cNvPr id="1" name=""/>
        <p:cNvGrpSpPr/>
        <p:nvPr/>
      </p:nvGrpSpPr>
      <p:grpSpPr>
        <a:xfrm>
          <a:off x="0" y="0"/>
          <a:ext cx="0" cy="0"/>
          <a:chOff x="0" y="0"/>
          <a:chExt cx="0" cy="0"/>
        </a:xfrm>
      </p:grpSpPr>
      <p:sp>
        <p:nvSpPr>
          <p:cNvPr id="5" name="Content"/>
          <p:cNvSpPr>
            <a:spLocks noGrp="1"/>
          </p:cNvSpPr>
          <p:nvPr>
            <p:ph sz="quarter" idx="17" hasCustomPrompt="1"/>
          </p:nvPr>
        </p:nvSpPr>
        <p:spPr>
          <a:xfrm>
            <a:off x="457200" y="980023"/>
            <a:ext cx="11338560" cy="5009297"/>
          </a:xfrm>
        </p:spPr>
        <p:txBody>
          <a:bodyPr>
            <a:normAutofit/>
          </a:bodyPr>
          <a:lstStyle>
            <a:lvl1pPr marL="457200" indent="-457200">
              <a:lnSpc>
                <a:spcPct val="105000"/>
              </a:lnSpc>
              <a:spcBef>
                <a:spcPts val="600"/>
              </a:spcBef>
              <a:buClr>
                <a:schemeClr val="tx2"/>
              </a:buClr>
              <a:buFont typeface="+mj-lt"/>
              <a:buAutoNum type="arabicPeriod"/>
              <a:defRPr sz="2000" baseline="0"/>
            </a:lvl1pPr>
            <a:lvl2pPr marL="914400" indent="-457200">
              <a:lnSpc>
                <a:spcPct val="105000"/>
              </a:lnSpc>
              <a:spcBef>
                <a:spcPts val="600"/>
              </a:spcBef>
              <a:buClr>
                <a:schemeClr val="tx2"/>
              </a:buClr>
              <a:buFont typeface="+mj-lt"/>
              <a:buAutoNum type="alphaLcPeriod"/>
              <a:defRPr sz="2000"/>
            </a:lvl2pPr>
            <a:lvl3pPr marL="1371600" indent="-457200">
              <a:lnSpc>
                <a:spcPct val="105000"/>
              </a:lnSpc>
              <a:spcBef>
                <a:spcPts val="600"/>
              </a:spcBef>
              <a:buClr>
                <a:schemeClr val="tx2"/>
              </a:buClr>
              <a:buFont typeface="+mj-lt"/>
              <a:buAutoNum type="romanLcPeriod"/>
              <a:defRPr sz="2000"/>
            </a:lvl3pPr>
            <a:lvl4pPr marL="1828800" indent="-457200">
              <a:lnSpc>
                <a:spcPct val="105000"/>
              </a:lnSpc>
              <a:spcBef>
                <a:spcPts val="600"/>
              </a:spcBef>
              <a:buClr>
                <a:schemeClr val="tx2"/>
              </a:buClr>
              <a:buSzPct val="100000"/>
              <a:buFont typeface="+mj-lt"/>
              <a:buAutoNum type="arabicParenR"/>
              <a:defRPr sz="2000"/>
            </a:lvl4pPr>
            <a:lvl5pPr marL="2286000" indent="-457200">
              <a:lnSpc>
                <a:spcPct val="105000"/>
              </a:lnSpc>
              <a:spcBef>
                <a:spcPts val="600"/>
              </a:spcBef>
              <a:buClr>
                <a:schemeClr val="tx2"/>
              </a:buClr>
              <a:buFont typeface="+mj-lt"/>
              <a:buAutoNum type="alphaLcParenR"/>
              <a:defRPr sz="2000"/>
            </a:lvl5pPr>
          </a:lstStyle>
          <a:p>
            <a:pPr lvl="0"/>
            <a:r>
              <a:rPr lang="en-US" dirty="0"/>
              <a:t>Click here to add an ordered list, or click on an icon below to add a table, graph, SmartArt object, or picture. The ordered list uses Arabic numerals for the first level, lowercase letters for the second level, and lowercase Roman numerals for the third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Slide Number Placeholder 2">
            <a:extLst>
              <a:ext uri="{FF2B5EF4-FFF2-40B4-BE49-F238E27FC236}">
                <a16:creationId xmlns:a16="http://schemas.microsoft.com/office/drawing/2014/main" id="{BFA943DE-30D8-3C44-BAD4-F714ADCDCC99}"/>
              </a:ext>
            </a:extLst>
          </p:cNvPr>
          <p:cNvSpPr>
            <a:spLocks noGrp="1"/>
          </p:cNvSpPr>
          <p:nvPr>
            <p:ph type="sldNum" sz="quarter" idx="18"/>
          </p:nvPr>
        </p:nvSpPr>
        <p:spPr/>
        <p:txBody>
          <a:bodyPr/>
          <a:lstStyle/>
          <a:p>
            <a:fld id="{58AE716E-68DD-2249-A7FA-8AEF0B14DF81}" type="slidenum">
              <a:rPr lang="en-US" smtClean="0"/>
              <a:pPr/>
              <a:t>‹#›</a:t>
            </a:fld>
            <a:endParaRPr lang="en-US" dirty="0"/>
          </a:p>
        </p:txBody>
      </p:sp>
      <p:sp>
        <p:nvSpPr>
          <p:cNvPr id="8" name="Title 7">
            <a:extLst>
              <a:ext uri="{FF2B5EF4-FFF2-40B4-BE49-F238E27FC236}">
                <a16:creationId xmlns:a16="http://schemas.microsoft.com/office/drawing/2014/main" id="{7C0178C2-F4D1-FC47-9325-665EBB4F63A3}"/>
              </a:ext>
            </a:extLst>
          </p:cNvPr>
          <p:cNvSpPr>
            <a:spLocks noGrp="1"/>
          </p:cNvSpPr>
          <p:nvPr>
            <p:ph type="title" hasCustomPrompt="1"/>
          </p:nvPr>
        </p:nvSpPr>
        <p:spPr>
          <a:xfrm>
            <a:off x="426230" y="65597"/>
            <a:ext cx="11369529" cy="518012"/>
          </a:xfrm>
        </p:spPr>
        <p:txBody>
          <a:bodyPr/>
          <a:lstStyle/>
          <a:p>
            <a:r>
              <a:rPr lang="en-US" dirty="0"/>
              <a:t>Ordered List Layout</a:t>
            </a:r>
          </a:p>
        </p:txBody>
      </p:sp>
    </p:spTree>
    <p:extLst>
      <p:ext uri="{BB962C8B-B14F-4D97-AF65-F5344CB8AC3E}">
        <p14:creationId xmlns:p14="http://schemas.microsoft.com/office/powerpoint/2010/main" val="2113515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ntent Ordered List">
    <p:spTree>
      <p:nvGrpSpPr>
        <p:cNvPr id="1" name=""/>
        <p:cNvGrpSpPr/>
        <p:nvPr/>
      </p:nvGrpSpPr>
      <p:grpSpPr>
        <a:xfrm>
          <a:off x="0" y="0"/>
          <a:ext cx="0" cy="0"/>
          <a:chOff x="0" y="0"/>
          <a:chExt cx="0" cy="0"/>
        </a:xfrm>
      </p:grpSpPr>
      <p:sp>
        <p:nvSpPr>
          <p:cNvPr id="14" name="Left Content"/>
          <p:cNvSpPr>
            <a:spLocks noGrp="1"/>
          </p:cNvSpPr>
          <p:nvPr>
            <p:ph sz="quarter" idx="18" hasCustomPrompt="1"/>
          </p:nvPr>
        </p:nvSpPr>
        <p:spPr>
          <a:xfrm>
            <a:off x="457200" y="980023"/>
            <a:ext cx="5568696" cy="5009297"/>
          </a:xfrm>
        </p:spPr>
        <p:txBody>
          <a:bodyPr>
            <a:normAutofit/>
          </a:bodyPr>
          <a:lstStyle>
            <a:lvl1pPr marL="457200" indent="-457200">
              <a:lnSpc>
                <a:spcPct val="105000"/>
              </a:lnSpc>
              <a:spcBef>
                <a:spcPts val="600"/>
              </a:spcBef>
              <a:buClr>
                <a:schemeClr val="tx1"/>
              </a:buClr>
              <a:buFont typeface="+mj-lt"/>
              <a:buAutoNum type="arabicPeriod"/>
              <a:defRPr sz="2000"/>
            </a:lvl1pPr>
            <a:lvl2pPr marL="914400" indent="-457200">
              <a:lnSpc>
                <a:spcPct val="105000"/>
              </a:lnSpc>
              <a:spcBef>
                <a:spcPts val="600"/>
              </a:spcBef>
              <a:buClr>
                <a:schemeClr val="tx1"/>
              </a:buClr>
              <a:buFont typeface="+mj-lt"/>
              <a:buAutoNum type="alphaLcPeriod"/>
              <a:defRPr sz="2000"/>
            </a:lvl2pPr>
            <a:lvl3pPr marL="1371600" indent="-457200">
              <a:lnSpc>
                <a:spcPct val="105000"/>
              </a:lnSpc>
              <a:spcBef>
                <a:spcPts val="600"/>
              </a:spcBef>
              <a:buClr>
                <a:schemeClr val="tx1"/>
              </a:buClr>
              <a:buFont typeface="+mj-lt"/>
              <a:buAutoNum type="romanLcPeriod"/>
              <a:defRPr sz="2000"/>
            </a:lvl3pPr>
            <a:lvl4pPr marL="1828800" indent="-457200">
              <a:lnSpc>
                <a:spcPct val="105000"/>
              </a:lnSpc>
              <a:spcBef>
                <a:spcPts val="600"/>
              </a:spcBef>
              <a:buClr>
                <a:schemeClr val="tx1"/>
              </a:buClr>
              <a:buSzPct val="100000"/>
              <a:buFont typeface="+mj-lt"/>
              <a:buAutoNum type="arabicParenR"/>
              <a:defRPr sz="2000"/>
            </a:lvl4pPr>
            <a:lvl5pPr marL="2286000" indent="-457200">
              <a:lnSpc>
                <a:spcPct val="105000"/>
              </a:lnSpc>
              <a:spcBef>
                <a:spcPts val="600"/>
              </a:spcBef>
              <a:buClr>
                <a:schemeClr val="tx1"/>
              </a:buClr>
              <a:buFont typeface="+mj-lt"/>
              <a:buAutoNum type="alphaLcParenR"/>
              <a:defRPr sz="2000"/>
            </a:lvl5pPr>
          </a:lstStyle>
          <a:p>
            <a:pPr lvl="0"/>
            <a:r>
              <a:rPr lang="en-US" dirty="0"/>
              <a:t>Click here to add an ordered list, or click on an icon below to add a table, graph, SmartArt object, or picture. </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Right Content"/>
          <p:cNvSpPr>
            <a:spLocks noGrp="1"/>
          </p:cNvSpPr>
          <p:nvPr>
            <p:ph sz="quarter" idx="19" hasCustomPrompt="1"/>
          </p:nvPr>
        </p:nvSpPr>
        <p:spPr>
          <a:xfrm>
            <a:off x="6227064" y="980023"/>
            <a:ext cx="5568696" cy="5009297"/>
          </a:xfrm>
        </p:spPr>
        <p:txBody>
          <a:bodyPr>
            <a:normAutofit/>
          </a:bodyPr>
          <a:lstStyle>
            <a:lvl1pPr marL="457200" indent="-457200">
              <a:lnSpc>
                <a:spcPct val="105000"/>
              </a:lnSpc>
              <a:spcBef>
                <a:spcPts val="600"/>
              </a:spcBef>
              <a:buClr>
                <a:schemeClr val="tx1"/>
              </a:buClr>
              <a:buFont typeface="+mj-lt"/>
              <a:buAutoNum type="arabicPeriod"/>
              <a:defRPr sz="2000"/>
            </a:lvl1pPr>
            <a:lvl2pPr marL="914400" indent="-457200">
              <a:lnSpc>
                <a:spcPct val="105000"/>
              </a:lnSpc>
              <a:spcBef>
                <a:spcPts val="600"/>
              </a:spcBef>
              <a:buClr>
                <a:schemeClr val="tx1"/>
              </a:buClr>
              <a:buFont typeface="+mj-lt"/>
              <a:buAutoNum type="alphaLcPeriod"/>
              <a:defRPr sz="2000"/>
            </a:lvl2pPr>
            <a:lvl3pPr marL="1371600" indent="-457200">
              <a:lnSpc>
                <a:spcPct val="105000"/>
              </a:lnSpc>
              <a:spcBef>
                <a:spcPts val="600"/>
              </a:spcBef>
              <a:buClr>
                <a:schemeClr val="tx1"/>
              </a:buClr>
              <a:buFont typeface="+mj-lt"/>
              <a:buAutoNum type="romanLcPeriod"/>
              <a:defRPr sz="2000"/>
            </a:lvl3pPr>
            <a:lvl4pPr marL="1828800" indent="-457200">
              <a:lnSpc>
                <a:spcPct val="105000"/>
              </a:lnSpc>
              <a:spcBef>
                <a:spcPts val="600"/>
              </a:spcBef>
              <a:buClr>
                <a:schemeClr val="tx1"/>
              </a:buClr>
              <a:buSzPct val="100000"/>
              <a:buFont typeface="+mj-lt"/>
              <a:buAutoNum type="arabicParenR"/>
              <a:defRPr sz="2000"/>
            </a:lvl4pPr>
            <a:lvl5pPr marL="2286000" indent="-457200">
              <a:lnSpc>
                <a:spcPct val="105000"/>
              </a:lnSpc>
              <a:spcBef>
                <a:spcPts val="600"/>
              </a:spcBef>
              <a:buClr>
                <a:schemeClr val="tx1"/>
              </a:buClr>
              <a:buFont typeface="+mj-lt"/>
              <a:buAutoNum type="alphaLcParenR"/>
              <a:defRPr sz="2000"/>
            </a:lvl5pPr>
          </a:lstStyle>
          <a:p>
            <a:pPr lvl="0"/>
            <a:r>
              <a:rPr lang="en-US" dirty="0"/>
              <a:t>Click here to add an ordered list, or click on an icon below to add a table, graph, SmartArt object, or picture. </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Slide Number Placeholder 2">
            <a:extLst>
              <a:ext uri="{FF2B5EF4-FFF2-40B4-BE49-F238E27FC236}">
                <a16:creationId xmlns:a16="http://schemas.microsoft.com/office/drawing/2014/main" id="{21920307-3693-814B-9504-81A5CEE2BCA7}"/>
              </a:ext>
            </a:extLst>
          </p:cNvPr>
          <p:cNvSpPr>
            <a:spLocks noGrp="1"/>
          </p:cNvSpPr>
          <p:nvPr>
            <p:ph type="sldNum" sz="quarter" idx="20"/>
          </p:nvPr>
        </p:nvSpPr>
        <p:spPr/>
        <p:txBody>
          <a:bodyPr/>
          <a:lstStyle/>
          <a:p>
            <a:fld id="{58AE716E-68DD-2249-A7FA-8AEF0B14DF81}" type="slidenum">
              <a:rPr lang="en-US" smtClean="0"/>
              <a:pPr/>
              <a:t>‹#›</a:t>
            </a:fld>
            <a:endParaRPr lang="en-US" dirty="0"/>
          </a:p>
        </p:txBody>
      </p:sp>
      <p:sp>
        <p:nvSpPr>
          <p:cNvPr id="5" name="Title 4">
            <a:extLst>
              <a:ext uri="{FF2B5EF4-FFF2-40B4-BE49-F238E27FC236}">
                <a16:creationId xmlns:a16="http://schemas.microsoft.com/office/drawing/2014/main" id="{DFB739CD-B3C5-CB47-AD1D-4BCB9FD362CC}"/>
              </a:ext>
            </a:extLst>
          </p:cNvPr>
          <p:cNvSpPr>
            <a:spLocks noGrp="1"/>
          </p:cNvSpPr>
          <p:nvPr>
            <p:ph type="title" hasCustomPrompt="1"/>
          </p:nvPr>
        </p:nvSpPr>
        <p:spPr>
          <a:xfrm>
            <a:off x="426230" y="65597"/>
            <a:ext cx="11369529" cy="518012"/>
          </a:xfrm>
        </p:spPr>
        <p:txBody>
          <a:bodyPr/>
          <a:lstStyle/>
          <a:p>
            <a:r>
              <a:rPr lang="en-US" dirty="0"/>
              <a:t>Two Content Ordered List Layout</a:t>
            </a:r>
          </a:p>
        </p:txBody>
      </p:sp>
    </p:spTree>
    <p:extLst>
      <p:ext uri="{BB962C8B-B14F-4D97-AF65-F5344CB8AC3E}">
        <p14:creationId xmlns:p14="http://schemas.microsoft.com/office/powerpoint/2010/main" val="33935258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Photo Right">
    <p:spTree>
      <p:nvGrpSpPr>
        <p:cNvPr id="1" name=""/>
        <p:cNvGrpSpPr/>
        <p:nvPr/>
      </p:nvGrpSpPr>
      <p:grpSpPr>
        <a:xfrm>
          <a:off x="0" y="0"/>
          <a:ext cx="0" cy="0"/>
          <a:chOff x="0" y="0"/>
          <a:chExt cx="0" cy="0"/>
        </a:xfrm>
      </p:grpSpPr>
      <p:sp>
        <p:nvSpPr>
          <p:cNvPr id="19" name="grey box">
            <a:extLst>
              <a:ext uri="{FF2B5EF4-FFF2-40B4-BE49-F238E27FC236}">
                <a16:creationId xmlns:a16="http://schemas.microsoft.com/office/drawing/2014/main" id="{A0108988-471C-AC44-89A7-198C88D416B1}"/>
              </a:ext>
            </a:extLst>
          </p:cNvPr>
          <p:cNvSpPr/>
          <p:nvPr userDrawn="1"/>
        </p:nvSpPr>
        <p:spPr>
          <a:xfrm>
            <a:off x="-979" y="0"/>
            <a:ext cx="6096000" cy="6858000"/>
          </a:xfrm>
          <a:prstGeom prst="rect">
            <a:avLst/>
          </a:prstGeom>
          <a:solidFill>
            <a:srgbClr val="2C9ED9">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800" dirty="0">
              <a:latin typeface="Calibri"/>
            </a:endParaRPr>
          </a:p>
        </p:txBody>
      </p:sp>
      <p:grpSp>
        <p:nvGrpSpPr>
          <p:cNvPr id="10" name="Group 9">
            <a:extLst>
              <a:ext uri="{FF2B5EF4-FFF2-40B4-BE49-F238E27FC236}">
                <a16:creationId xmlns:a16="http://schemas.microsoft.com/office/drawing/2014/main" id="{FFFADB4B-37BB-0241-8746-C5816773B9B0}"/>
              </a:ext>
            </a:extLst>
          </p:cNvPr>
          <p:cNvGrpSpPr/>
          <p:nvPr userDrawn="1"/>
        </p:nvGrpSpPr>
        <p:grpSpPr>
          <a:xfrm>
            <a:off x="0" y="6240306"/>
            <a:ext cx="12192000" cy="632182"/>
            <a:chOff x="0" y="6225818"/>
            <a:chExt cx="9144000" cy="632182"/>
          </a:xfrm>
        </p:grpSpPr>
        <p:sp>
          <p:nvSpPr>
            <p:cNvPr id="11" name="Rectangle 10">
              <a:extLst>
                <a:ext uri="{FF2B5EF4-FFF2-40B4-BE49-F238E27FC236}">
                  <a16:creationId xmlns:a16="http://schemas.microsoft.com/office/drawing/2014/main" id="{386A22AF-67D5-F543-A159-755B8EF4003D}"/>
                </a:ext>
              </a:extLst>
            </p:cNvPr>
            <p:cNvSpPr/>
            <p:nvPr userDrawn="1"/>
          </p:nvSpPr>
          <p:spPr>
            <a:xfrm>
              <a:off x="0" y="6225818"/>
              <a:ext cx="9144000" cy="130601"/>
            </a:xfrm>
            <a:prstGeom prst="rect">
              <a:avLst/>
            </a:prstGeom>
            <a:solidFill>
              <a:srgbClr val="B9BBB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12" name="Rectangle 11">
              <a:extLst>
                <a:ext uri="{FF2B5EF4-FFF2-40B4-BE49-F238E27FC236}">
                  <a16:creationId xmlns:a16="http://schemas.microsoft.com/office/drawing/2014/main" id="{6158D77B-D1A8-0C40-85E3-DA8A6FA37D09}"/>
                </a:ext>
              </a:extLst>
            </p:cNvPr>
            <p:cNvSpPr/>
            <p:nvPr userDrawn="1"/>
          </p:nvSpPr>
          <p:spPr>
            <a:xfrm>
              <a:off x="0" y="6275394"/>
              <a:ext cx="9144000" cy="582606"/>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sp>
        <p:nvSpPr>
          <p:cNvPr id="52" name="Text Placeholder 9"/>
          <p:cNvSpPr>
            <a:spLocks noGrp="1"/>
          </p:cNvSpPr>
          <p:nvPr userDrawn="1">
            <p:ph type="body" sz="quarter" idx="13"/>
          </p:nvPr>
        </p:nvSpPr>
        <p:spPr>
          <a:xfrm>
            <a:off x="436255" y="965535"/>
            <a:ext cx="5257800" cy="5111608"/>
          </a:xfrm>
          <a:noFill/>
        </p:spPr>
        <p:txBody>
          <a:bodyPr/>
          <a:lstStyle>
            <a:lvl1pPr>
              <a:buClr>
                <a:schemeClr val="tx1"/>
              </a:buClr>
              <a:defRPr>
                <a:solidFill>
                  <a:schemeClr val="tx1"/>
                </a:solidFill>
              </a:defRPr>
            </a:lvl1pPr>
            <a:lvl2pPr>
              <a:buClr>
                <a:schemeClr val="tx1"/>
              </a:buCl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Clr>
                <a:schemeClr val="tx1"/>
              </a:buCl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3" name="Content Placeholder 3"/>
          <p:cNvSpPr>
            <a:spLocks noGrp="1"/>
          </p:cNvSpPr>
          <p:nvPr userDrawn="1">
            <p:ph sz="half" idx="2" hasCustomPrompt="1"/>
          </p:nvPr>
        </p:nvSpPr>
        <p:spPr>
          <a:xfrm>
            <a:off x="6092952" y="1"/>
            <a:ext cx="6099048" cy="6077143"/>
          </a:xfrm>
          <a:noFill/>
        </p:spPr>
        <p:txBody>
          <a:bodyPr lIns="228600" tIns="228600" rIns="228600" bIns="228600"/>
          <a:lstStyle>
            <a:lvl1pPr marL="0" indent="0">
              <a:buNone/>
              <a:defRPr/>
            </a:lvl1pPr>
          </a:lstStyle>
          <a:p>
            <a:pPr lvl="0"/>
            <a:r>
              <a:rPr lang="en-US" dirty="0"/>
              <a:t>Click on an icon below to add a table, graph, SmartArt object, or picture.</a:t>
            </a:r>
          </a:p>
        </p:txBody>
      </p:sp>
      <p:sp>
        <p:nvSpPr>
          <p:cNvPr id="2" name="Slide Number Placeholder 1">
            <a:extLst>
              <a:ext uri="{FF2B5EF4-FFF2-40B4-BE49-F238E27FC236}">
                <a16:creationId xmlns:a16="http://schemas.microsoft.com/office/drawing/2014/main" id="{8506D32C-8B41-214B-9C51-5FF5A640C4D2}"/>
              </a:ext>
            </a:extLst>
          </p:cNvPr>
          <p:cNvSpPr>
            <a:spLocks noGrp="1"/>
          </p:cNvSpPr>
          <p:nvPr>
            <p:ph type="sldNum" sz="quarter" idx="14"/>
          </p:nvPr>
        </p:nvSpPr>
        <p:spPr/>
        <p:txBody>
          <a:bodyPr/>
          <a:lstStyle/>
          <a:p>
            <a:fld id="{58AE716E-68DD-2249-A7FA-8AEF0B14DF81}" type="slidenum">
              <a:rPr lang="en-US" smtClean="0"/>
              <a:pPr/>
              <a:t>‹#›</a:t>
            </a:fld>
            <a:endParaRPr lang="en-US" dirty="0"/>
          </a:p>
        </p:txBody>
      </p:sp>
      <p:sp>
        <p:nvSpPr>
          <p:cNvPr id="15" name="Rectangle 14">
            <a:extLst>
              <a:ext uri="{FF2B5EF4-FFF2-40B4-BE49-F238E27FC236}">
                <a16:creationId xmlns:a16="http://schemas.microsoft.com/office/drawing/2014/main" id="{C6A3EB17-D923-E940-979E-0234E147BEB1}"/>
              </a:ext>
            </a:extLst>
          </p:cNvPr>
          <p:cNvSpPr/>
          <p:nvPr userDrawn="1"/>
        </p:nvSpPr>
        <p:spPr>
          <a:xfrm>
            <a:off x="0" y="6240306"/>
            <a:ext cx="6096000" cy="45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4" name="Title 3">
            <a:extLst>
              <a:ext uri="{FF2B5EF4-FFF2-40B4-BE49-F238E27FC236}">
                <a16:creationId xmlns:a16="http://schemas.microsoft.com/office/drawing/2014/main" id="{893F56CF-BA22-AD41-BE10-25F388A6A393}"/>
              </a:ext>
            </a:extLst>
          </p:cNvPr>
          <p:cNvSpPr>
            <a:spLocks noGrp="1"/>
          </p:cNvSpPr>
          <p:nvPr>
            <p:ph type="title" hasCustomPrompt="1"/>
          </p:nvPr>
        </p:nvSpPr>
        <p:spPr>
          <a:xfrm>
            <a:off x="426231" y="35780"/>
            <a:ext cx="5257800" cy="518012"/>
          </a:xfrm>
        </p:spPr>
        <p:txBody>
          <a:bodyPr/>
          <a:lstStyle>
            <a:lvl1pPr>
              <a:defRPr>
                <a:solidFill>
                  <a:schemeClr val="tx1"/>
                </a:solidFill>
              </a:defRPr>
            </a:lvl1pPr>
          </a:lstStyle>
          <a:p>
            <a:r>
              <a:rPr lang="en-US" dirty="0"/>
              <a:t>Photo Right</a:t>
            </a:r>
          </a:p>
        </p:txBody>
      </p:sp>
      <p:pic>
        <p:nvPicPr>
          <p:cNvPr id="18" name="Picture 17" descr="A picture containing drawing&#10;&#10;Description automatically generated">
            <a:extLst>
              <a:ext uri="{FF2B5EF4-FFF2-40B4-BE49-F238E27FC236}">
                <a16:creationId xmlns:a16="http://schemas.microsoft.com/office/drawing/2014/main" id="{8C0B5C6E-8E1D-6047-BF30-5804530ADCE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199" y="6428953"/>
            <a:ext cx="382005" cy="300453"/>
          </a:xfrm>
          <a:prstGeom prst="rect">
            <a:avLst/>
          </a:prstGeom>
        </p:spPr>
      </p:pic>
    </p:spTree>
    <p:extLst>
      <p:ext uri="{BB962C8B-B14F-4D97-AF65-F5344CB8AC3E}">
        <p14:creationId xmlns:p14="http://schemas.microsoft.com/office/powerpoint/2010/main" val="11673008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Photo Left">
    <p:spTree>
      <p:nvGrpSpPr>
        <p:cNvPr id="1" name=""/>
        <p:cNvGrpSpPr/>
        <p:nvPr/>
      </p:nvGrpSpPr>
      <p:grpSpPr>
        <a:xfrm>
          <a:off x="0" y="0"/>
          <a:ext cx="0" cy="0"/>
          <a:chOff x="0" y="0"/>
          <a:chExt cx="0" cy="0"/>
        </a:xfrm>
      </p:grpSpPr>
      <p:sp>
        <p:nvSpPr>
          <p:cNvPr id="21" name="grey box">
            <a:extLst>
              <a:ext uri="{FF2B5EF4-FFF2-40B4-BE49-F238E27FC236}">
                <a16:creationId xmlns:a16="http://schemas.microsoft.com/office/drawing/2014/main" id="{F9756E41-F116-3E49-9C17-49D68C7EA8F4}"/>
              </a:ext>
            </a:extLst>
          </p:cNvPr>
          <p:cNvSpPr/>
          <p:nvPr userDrawn="1"/>
        </p:nvSpPr>
        <p:spPr>
          <a:xfrm>
            <a:off x="6098069" y="0"/>
            <a:ext cx="6093931" cy="6858000"/>
          </a:xfrm>
          <a:prstGeom prst="rect">
            <a:avLst/>
          </a:prstGeom>
          <a:solidFill>
            <a:srgbClr val="2C9ED9">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800" dirty="0">
              <a:latin typeface="Calibri"/>
            </a:endParaRPr>
          </a:p>
        </p:txBody>
      </p:sp>
      <p:grpSp>
        <p:nvGrpSpPr>
          <p:cNvPr id="11" name="Group 10">
            <a:extLst>
              <a:ext uri="{FF2B5EF4-FFF2-40B4-BE49-F238E27FC236}">
                <a16:creationId xmlns:a16="http://schemas.microsoft.com/office/drawing/2014/main" id="{32BC42CD-7906-6A4D-93C6-A9904E69CA44}"/>
              </a:ext>
            </a:extLst>
          </p:cNvPr>
          <p:cNvGrpSpPr/>
          <p:nvPr userDrawn="1"/>
        </p:nvGrpSpPr>
        <p:grpSpPr>
          <a:xfrm>
            <a:off x="0" y="6242016"/>
            <a:ext cx="12192000" cy="637498"/>
            <a:chOff x="0" y="6220502"/>
            <a:chExt cx="9144000" cy="637498"/>
          </a:xfrm>
        </p:grpSpPr>
        <p:sp>
          <p:nvSpPr>
            <p:cNvPr id="13" name="Rectangle 12">
              <a:extLst>
                <a:ext uri="{FF2B5EF4-FFF2-40B4-BE49-F238E27FC236}">
                  <a16:creationId xmlns:a16="http://schemas.microsoft.com/office/drawing/2014/main" id="{831BBD1C-42DD-2B4D-8247-369BFA6F68FB}"/>
                </a:ext>
              </a:extLst>
            </p:cNvPr>
            <p:cNvSpPr/>
            <p:nvPr userDrawn="1"/>
          </p:nvSpPr>
          <p:spPr>
            <a:xfrm>
              <a:off x="0" y="6220502"/>
              <a:ext cx="9144000" cy="130601"/>
            </a:xfrm>
            <a:prstGeom prst="rect">
              <a:avLst/>
            </a:prstGeom>
            <a:solidFill>
              <a:srgbClr val="B9BBB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14" name="Rectangle 13">
              <a:extLst>
                <a:ext uri="{FF2B5EF4-FFF2-40B4-BE49-F238E27FC236}">
                  <a16:creationId xmlns:a16="http://schemas.microsoft.com/office/drawing/2014/main" id="{F97C8E63-2AE0-7941-9205-AA818AB610C7}"/>
                </a:ext>
              </a:extLst>
            </p:cNvPr>
            <p:cNvSpPr/>
            <p:nvPr userDrawn="1"/>
          </p:nvSpPr>
          <p:spPr>
            <a:xfrm>
              <a:off x="0" y="6275394"/>
              <a:ext cx="9144000" cy="582606"/>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sp>
        <p:nvSpPr>
          <p:cNvPr id="4" name="Content Placeholder 3"/>
          <p:cNvSpPr>
            <a:spLocks noGrp="1"/>
          </p:cNvSpPr>
          <p:nvPr userDrawn="1">
            <p:ph sz="half" idx="2" hasCustomPrompt="1"/>
          </p:nvPr>
        </p:nvSpPr>
        <p:spPr>
          <a:xfrm>
            <a:off x="0" y="0"/>
            <a:ext cx="6099048" cy="6242016"/>
          </a:xfrm>
          <a:noFill/>
        </p:spPr>
        <p:txBody>
          <a:bodyPr lIns="228600" tIns="228600" rIns="228600" bIns="228600"/>
          <a:lstStyle>
            <a:lvl1pPr marL="0" indent="0">
              <a:buNone/>
              <a:defRPr/>
            </a:lvl1pPr>
          </a:lstStyle>
          <a:p>
            <a:pPr lvl="0"/>
            <a:r>
              <a:rPr lang="en-US" dirty="0"/>
              <a:t>Click on an icon below to add a table, graph, SmartArt object, or picture.</a:t>
            </a:r>
          </a:p>
        </p:txBody>
      </p:sp>
      <p:sp>
        <p:nvSpPr>
          <p:cNvPr id="3" name="Slide Number Placeholder 2">
            <a:extLst>
              <a:ext uri="{FF2B5EF4-FFF2-40B4-BE49-F238E27FC236}">
                <a16:creationId xmlns:a16="http://schemas.microsoft.com/office/drawing/2014/main" id="{00224664-29C8-434F-915D-833F29D79ADB}"/>
              </a:ext>
            </a:extLst>
          </p:cNvPr>
          <p:cNvSpPr>
            <a:spLocks noGrp="1"/>
          </p:cNvSpPr>
          <p:nvPr>
            <p:ph type="sldNum" sz="quarter" idx="14"/>
          </p:nvPr>
        </p:nvSpPr>
        <p:spPr/>
        <p:txBody>
          <a:bodyPr/>
          <a:lstStyle/>
          <a:p>
            <a:fld id="{58AE716E-68DD-2249-A7FA-8AEF0B14DF81}" type="slidenum">
              <a:rPr lang="en-US" smtClean="0"/>
              <a:pPr/>
              <a:t>‹#›</a:t>
            </a:fld>
            <a:endParaRPr lang="en-US" dirty="0"/>
          </a:p>
        </p:txBody>
      </p:sp>
      <p:sp>
        <p:nvSpPr>
          <p:cNvPr id="12" name="Rectangle 11">
            <a:extLst>
              <a:ext uri="{FF2B5EF4-FFF2-40B4-BE49-F238E27FC236}">
                <a16:creationId xmlns:a16="http://schemas.microsoft.com/office/drawing/2014/main" id="{0DA4C9DB-0D9F-9448-A75A-0A0DE6C215D5}"/>
              </a:ext>
            </a:extLst>
          </p:cNvPr>
          <p:cNvSpPr/>
          <p:nvPr userDrawn="1"/>
        </p:nvSpPr>
        <p:spPr>
          <a:xfrm>
            <a:off x="6096000" y="6218925"/>
            <a:ext cx="6096000" cy="45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16" name="Text Placeholder 9">
            <a:extLst>
              <a:ext uri="{FF2B5EF4-FFF2-40B4-BE49-F238E27FC236}">
                <a16:creationId xmlns:a16="http://schemas.microsoft.com/office/drawing/2014/main" id="{759D2715-D0F6-BD45-BA81-372108EF4936}"/>
              </a:ext>
            </a:extLst>
          </p:cNvPr>
          <p:cNvSpPr>
            <a:spLocks noGrp="1"/>
          </p:cNvSpPr>
          <p:nvPr>
            <p:ph type="body" sz="quarter" idx="15"/>
          </p:nvPr>
        </p:nvSpPr>
        <p:spPr>
          <a:xfrm>
            <a:off x="6521636" y="969275"/>
            <a:ext cx="5257800" cy="5107869"/>
          </a:xfrm>
          <a:noFill/>
        </p:spPr>
        <p:txBody>
          <a:bodyPr/>
          <a:lstStyle>
            <a:lvl1pPr>
              <a:buClr>
                <a:schemeClr val="tx1"/>
              </a:buClr>
              <a:defRPr>
                <a:solidFill>
                  <a:schemeClr val="tx1"/>
                </a:solidFill>
              </a:defRPr>
            </a:lvl1pPr>
            <a:lvl2pPr>
              <a:buClr>
                <a:schemeClr val="tx1"/>
              </a:buCl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Clr>
                <a:schemeClr val="tx1"/>
              </a:buCl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itle 5">
            <a:extLst>
              <a:ext uri="{FF2B5EF4-FFF2-40B4-BE49-F238E27FC236}">
                <a16:creationId xmlns:a16="http://schemas.microsoft.com/office/drawing/2014/main" id="{033D62F8-7754-154B-8C7D-DF2AB0082BB4}"/>
              </a:ext>
            </a:extLst>
          </p:cNvPr>
          <p:cNvSpPr>
            <a:spLocks noGrp="1"/>
          </p:cNvSpPr>
          <p:nvPr>
            <p:ph type="title" hasCustomPrompt="1"/>
          </p:nvPr>
        </p:nvSpPr>
        <p:spPr>
          <a:xfrm>
            <a:off x="6513087" y="35780"/>
            <a:ext cx="5249251" cy="518012"/>
          </a:xfrm>
        </p:spPr>
        <p:txBody>
          <a:bodyPr/>
          <a:lstStyle>
            <a:lvl1pPr>
              <a:defRPr>
                <a:solidFill>
                  <a:schemeClr val="tx1"/>
                </a:solidFill>
              </a:defRPr>
            </a:lvl1pPr>
          </a:lstStyle>
          <a:p>
            <a:r>
              <a:rPr lang="en-US" dirty="0"/>
              <a:t>Photo Left</a:t>
            </a:r>
          </a:p>
        </p:txBody>
      </p:sp>
      <p:pic>
        <p:nvPicPr>
          <p:cNvPr id="24" name="Picture 23" descr="A picture containing drawing&#10;&#10;Description automatically generated">
            <a:extLst>
              <a:ext uri="{FF2B5EF4-FFF2-40B4-BE49-F238E27FC236}">
                <a16:creationId xmlns:a16="http://schemas.microsoft.com/office/drawing/2014/main" id="{5FC37F2C-A87F-B746-9223-2C1EC3A34A8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199" y="6428953"/>
            <a:ext cx="382005" cy="300453"/>
          </a:xfrm>
          <a:prstGeom prst="rect">
            <a:avLst/>
          </a:prstGeom>
        </p:spPr>
      </p:pic>
    </p:spTree>
    <p:extLst>
      <p:ext uri="{BB962C8B-B14F-4D97-AF65-F5344CB8AC3E}">
        <p14:creationId xmlns:p14="http://schemas.microsoft.com/office/powerpoint/2010/main" val="36599183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Full-bleed photo">
    <p:spTree>
      <p:nvGrpSpPr>
        <p:cNvPr id="1" name=""/>
        <p:cNvGrpSpPr/>
        <p:nvPr/>
      </p:nvGrpSpPr>
      <p:grpSpPr>
        <a:xfrm>
          <a:off x="0" y="0"/>
          <a:ext cx="0" cy="0"/>
          <a:chOff x="0" y="0"/>
          <a:chExt cx="0" cy="0"/>
        </a:xfrm>
      </p:grpSpPr>
      <p:sp>
        <p:nvSpPr>
          <p:cNvPr id="3" name="Picture Placeholder 2"/>
          <p:cNvSpPr>
            <a:spLocks noGrp="1"/>
          </p:cNvSpPr>
          <p:nvPr>
            <p:ph type="pic" sz="quarter" idx="10" hasCustomPrompt="1"/>
          </p:nvPr>
        </p:nvSpPr>
        <p:spPr>
          <a:xfrm>
            <a:off x="0" y="0"/>
            <a:ext cx="12192000" cy="6858000"/>
          </a:xfrm>
        </p:spPr>
        <p:txBody>
          <a:bodyPr/>
          <a:lstStyle>
            <a:lvl1pPr marL="0" indent="0">
              <a:buNone/>
              <a:defRPr/>
            </a:lvl1pPr>
          </a:lstStyle>
          <a:p>
            <a:r>
              <a:rPr lang="en-US" dirty="0"/>
              <a:t>Full-Bleed Photo layout. Click on the icon at the center of the slide to add a picture.</a:t>
            </a:r>
          </a:p>
        </p:txBody>
      </p:sp>
      <p:sp>
        <p:nvSpPr>
          <p:cNvPr id="2" name="Title 1"/>
          <p:cNvSpPr>
            <a:spLocks noGrp="1"/>
          </p:cNvSpPr>
          <p:nvPr>
            <p:ph type="title" hasCustomPrompt="1"/>
          </p:nvPr>
        </p:nvSpPr>
        <p:spPr>
          <a:xfrm>
            <a:off x="0" y="-1208580"/>
            <a:ext cx="11338560" cy="1107996"/>
          </a:xfrm>
          <a:prstGeom prst="rect">
            <a:avLst/>
          </a:prstGeom>
        </p:spPr>
        <p:txBody>
          <a:bodyPr>
            <a:spAutoFit/>
          </a:bodyPr>
          <a:lstStyle>
            <a:lvl1pPr>
              <a:defRPr kumimoji="0" lang="en-US" sz="2400" b="0" i="0" u="none" strike="noStrike" kern="1200" cap="none" spc="0" normalizeH="0" baseline="0" noProof="0" smtClean="0">
                <a:ln>
                  <a:noFill/>
                </a:ln>
                <a:solidFill>
                  <a:srgbClr val="595959"/>
                </a:solidFill>
                <a:effectLst/>
                <a:uLnTx/>
                <a:uFillTx/>
                <a:cs typeface="Calibri"/>
              </a:defRPr>
            </a:lvl1pPr>
          </a:lstStyle>
          <a:p>
            <a:r>
              <a:rPr kumimoji="0" lang="en-US" sz="2400" b="0" i="0" u="none" strike="noStrike" kern="1200" cap="none" spc="0" normalizeH="0" baseline="0" noProof="0" dirty="0">
                <a:ln>
                  <a:noFill/>
                </a:ln>
                <a:solidFill>
                  <a:srgbClr val="595959"/>
                </a:solidFill>
                <a:effectLst/>
                <a:uLnTx/>
                <a:uFillTx/>
                <a:latin typeface="+mj-lt"/>
                <a:cs typeface="Calibri"/>
              </a:rPr>
              <a:t>Slide Title Placeholder. </a:t>
            </a:r>
            <a:br>
              <a:rPr kumimoji="0" lang="en-US" sz="2400" b="0" i="0" u="none" strike="noStrike" kern="1200" cap="none" spc="0" normalizeH="0" baseline="0" noProof="0" dirty="0">
                <a:ln>
                  <a:noFill/>
                </a:ln>
                <a:solidFill>
                  <a:srgbClr val="595959"/>
                </a:solidFill>
                <a:effectLst/>
                <a:uLnTx/>
                <a:uFillTx/>
                <a:latin typeface="+mj-lt"/>
                <a:cs typeface="Calibri"/>
              </a:rPr>
            </a:br>
            <a:r>
              <a:rPr kumimoji="0" lang="en-US" sz="2400" b="0" i="0" u="none" strike="noStrike" kern="1200" cap="none" spc="0" normalizeH="0" baseline="0" noProof="0" dirty="0">
                <a:ln>
                  <a:noFill/>
                </a:ln>
                <a:solidFill>
                  <a:srgbClr val="595959"/>
                </a:solidFill>
                <a:effectLst/>
                <a:uLnTx/>
                <a:uFillTx/>
                <a:latin typeface="+mj-lt"/>
                <a:cs typeface="Calibri"/>
              </a:rPr>
              <a:t>This slide title will not appear in slide presentations. It fulfills the Section 508 requirement that every slide has a unique slide title.</a:t>
            </a:r>
            <a:endParaRPr lang="en-US" dirty="0"/>
          </a:p>
        </p:txBody>
      </p:sp>
    </p:spTree>
    <p:extLst>
      <p:ext uri="{BB962C8B-B14F-4D97-AF65-F5344CB8AC3E}">
        <p14:creationId xmlns:p14="http://schemas.microsoft.com/office/powerpoint/2010/main" val="24329688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References">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656E5A0-0247-1E47-BEE1-6D5715DD596F}"/>
              </a:ext>
            </a:extLst>
          </p:cNvPr>
          <p:cNvSpPr>
            <a:spLocks noGrp="1"/>
          </p:cNvSpPr>
          <p:nvPr>
            <p:ph type="sldNum" sz="quarter" idx="14"/>
          </p:nvPr>
        </p:nvSpPr>
        <p:spPr/>
        <p:txBody>
          <a:bodyPr/>
          <a:lstStyle/>
          <a:p>
            <a:fld id="{58AE716E-68DD-2249-A7FA-8AEF0B14DF81}" type="slidenum">
              <a:rPr lang="en-US" smtClean="0"/>
              <a:pPr/>
              <a:t>‹#›</a:t>
            </a:fld>
            <a:endParaRPr lang="en-US" dirty="0"/>
          </a:p>
        </p:txBody>
      </p:sp>
      <p:sp>
        <p:nvSpPr>
          <p:cNvPr id="5" name="Title 4">
            <a:extLst>
              <a:ext uri="{FF2B5EF4-FFF2-40B4-BE49-F238E27FC236}">
                <a16:creationId xmlns:a16="http://schemas.microsoft.com/office/drawing/2014/main" id="{045BA458-90C4-F74B-AE2A-4AF25227E417}"/>
              </a:ext>
            </a:extLst>
          </p:cNvPr>
          <p:cNvSpPr>
            <a:spLocks noGrp="1"/>
          </p:cNvSpPr>
          <p:nvPr>
            <p:ph type="title" hasCustomPrompt="1"/>
          </p:nvPr>
        </p:nvSpPr>
        <p:spPr>
          <a:xfrm>
            <a:off x="426230" y="65597"/>
            <a:ext cx="11369529" cy="518012"/>
          </a:xfrm>
        </p:spPr>
        <p:txBody>
          <a:bodyPr/>
          <a:lstStyle/>
          <a:p>
            <a:r>
              <a:rPr lang="en-US" dirty="0"/>
              <a:t>References</a:t>
            </a:r>
          </a:p>
        </p:txBody>
      </p:sp>
      <p:sp>
        <p:nvSpPr>
          <p:cNvPr id="13" name="Content">
            <a:extLst>
              <a:ext uri="{FF2B5EF4-FFF2-40B4-BE49-F238E27FC236}">
                <a16:creationId xmlns:a16="http://schemas.microsoft.com/office/drawing/2014/main" id="{EECC0F94-EA13-EC4B-8223-4326E5F5AC8C}"/>
              </a:ext>
            </a:extLst>
          </p:cNvPr>
          <p:cNvSpPr>
            <a:spLocks noGrp="1"/>
          </p:cNvSpPr>
          <p:nvPr>
            <p:ph type="body" sz="quarter" idx="13" hasCustomPrompt="1"/>
          </p:nvPr>
        </p:nvSpPr>
        <p:spPr>
          <a:xfrm>
            <a:off x="457200" y="1143001"/>
            <a:ext cx="11338560" cy="4581939"/>
          </a:xfrm>
        </p:spPr>
        <p:txBody>
          <a:bodyPr>
            <a:noAutofit/>
          </a:bodyPr>
          <a:lstStyle>
            <a:lvl1pPr marL="457200" indent="-457200">
              <a:lnSpc>
                <a:spcPct val="100000"/>
              </a:lnSpc>
              <a:spcBef>
                <a:spcPts val="1800"/>
              </a:spcBef>
              <a:buNone/>
              <a:defRPr sz="1800" i="0" baseline="0">
                <a:solidFill>
                  <a:schemeClr val="tx1"/>
                </a:solidFill>
              </a:defRPr>
            </a:lvl1pPr>
            <a:lvl2pPr>
              <a:defRPr sz="1800"/>
            </a:lvl2pPr>
            <a:lvl3pPr>
              <a:defRPr sz="1800"/>
            </a:lvl3pPr>
            <a:lvl4pPr>
              <a:defRPr sz="1800"/>
            </a:lvl4pPr>
            <a:lvl5pPr>
              <a:defRPr sz="1800"/>
            </a:lvl5pPr>
          </a:lstStyle>
          <a:p>
            <a:pPr marL="457200"/>
            <a:r>
              <a:rPr lang="en-US" dirty="0"/>
              <a:t>References are 18 point with a 0.5” hanging indent and follow APA 6th Edition guidelines.</a:t>
            </a:r>
          </a:p>
          <a:p>
            <a:pPr marL="457200"/>
            <a:r>
              <a:rPr lang="en-US" dirty="0" err="1"/>
              <a:t>Hanushek</a:t>
            </a:r>
            <a:r>
              <a:rPr lang="en-US" dirty="0"/>
              <a:t>, E. A., &amp; Haycock, K. (2010). An effective teacher in every classroom: A lofty goal, but how to do it? </a:t>
            </a:r>
            <a:r>
              <a:rPr lang="en-US" i="1" dirty="0"/>
              <a:t>Education Next, 10</a:t>
            </a:r>
            <a:r>
              <a:rPr lang="en-US" dirty="0"/>
              <a:t>(3), 47–52.</a:t>
            </a:r>
          </a:p>
          <a:p>
            <a:pPr marL="457200"/>
            <a:r>
              <a:rPr lang="en-US" dirty="0" err="1"/>
              <a:t>Hanushek</a:t>
            </a:r>
            <a:r>
              <a:rPr lang="en-US" dirty="0"/>
              <a:t>, E. A., &amp; </a:t>
            </a:r>
            <a:r>
              <a:rPr lang="en-US" dirty="0" err="1"/>
              <a:t>Rivkin</a:t>
            </a:r>
            <a:r>
              <a:rPr lang="en-US" dirty="0"/>
              <a:t>, S. G. (2010). Generalizations about using value-added measures of teacher quality. </a:t>
            </a:r>
            <a:r>
              <a:rPr lang="en-US" i="1" dirty="0"/>
              <a:t>American Economic Review, 100</a:t>
            </a:r>
            <a:r>
              <a:rPr lang="en-US" dirty="0"/>
              <a:t>(2), 267–271.</a:t>
            </a:r>
          </a:p>
          <a:p>
            <a:pPr marL="457200"/>
            <a:r>
              <a:rPr lang="en-US" dirty="0"/>
              <a:t>Kane, T. J., &amp; </a:t>
            </a:r>
            <a:r>
              <a:rPr lang="en-US" dirty="0" err="1"/>
              <a:t>Staiger</a:t>
            </a:r>
            <a:r>
              <a:rPr lang="en-US" dirty="0"/>
              <a:t>, D. O. (2008). </a:t>
            </a:r>
            <a:r>
              <a:rPr lang="en-US" i="1" dirty="0"/>
              <a:t>Estimating teacher impacts on student achievement: An experimental evaluation </a:t>
            </a:r>
            <a:r>
              <a:rPr lang="en-US" dirty="0"/>
              <a:t>(NBER Working Paper No. 14607). Cambridge, MA: National Bureau of Economic Research.</a:t>
            </a:r>
          </a:p>
          <a:p>
            <a:pPr marL="457200"/>
            <a:r>
              <a:rPr lang="en-US" dirty="0"/>
              <a:t>Rothstein, J. (2010). Teacher quality in educational production: Tracking, decay, and student achievement. </a:t>
            </a:r>
            <a:r>
              <a:rPr lang="en-US" i="1" dirty="0"/>
              <a:t>Quarterly Journal of Economics, 125</a:t>
            </a:r>
            <a:r>
              <a:rPr lang="en-US" dirty="0"/>
              <a:t>(1), 175–214.</a:t>
            </a:r>
          </a:p>
        </p:txBody>
      </p:sp>
    </p:spTree>
    <p:extLst>
      <p:ext uri="{BB962C8B-B14F-4D97-AF65-F5344CB8AC3E}">
        <p14:creationId xmlns:p14="http://schemas.microsoft.com/office/powerpoint/2010/main" val="34160237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eet the Presenters">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9C801853-5F98-A64F-94B9-5FC1DA6C5768}"/>
              </a:ext>
            </a:extLst>
          </p:cNvPr>
          <p:cNvSpPr>
            <a:spLocks noGrp="1"/>
          </p:cNvSpPr>
          <p:nvPr>
            <p:ph type="sldNum" sz="quarter" idx="33"/>
          </p:nvPr>
        </p:nvSpPr>
        <p:spPr/>
        <p:txBody>
          <a:bodyPr/>
          <a:lstStyle/>
          <a:p>
            <a:fld id="{58AE716E-68DD-2249-A7FA-8AEF0B14DF81}" type="slidenum">
              <a:rPr lang="en-US" smtClean="0"/>
              <a:pPr/>
              <a:t>‹#›</a:t>
            </a:fld>
            <a:endParaRPr lang="en-US" dirty="0"/>
          </a:p>
        </p:txBody>
      </p:sp>
      <p:sp>
        <p:nvSpPr>
          <p:cNvPr id="18" name="Title 17">
            <a:extLst>
              <a:ext uri="{FF2B5EF4-FFF2-40B4-BE49-F238E27FC236}">
                <a16:creationId xmlns:a16="http://schemas.microsoft.com/office/drawing/2014/main" id="{EBB20CCD-36EB-5947-A8B4-F9D8003CD118}"/>
              </a:ext>
            </a:extLst>
          </p:cNvPr>
          <p:cNvSpPr>
            <a:spLocks noGrp="1"/>
          </p:cNvSpPr>
          <p:nvPr>
            <p:ph type="title" hasCustomPrompt="1"/>
          </p:nvPr>
        </p:nvSpPr>
        <p:spPr>
          <a:xfrm>
            <a:off x="426230" y="65597"/>
            <a:ext cx="11369529" cy="518012"/>
          </a:xfrm>
        </p:spPr>
        <p:txBody>
          <a:bodyPr/>
          <a:lstStyle/>
          <a:p>
            <a:r>
              <a:rPr lang="en-US" dirty="0"/>
              <a:t>Meet the Presenters Layout</a:t>
            </a:r>
          </a:p>
        </p:txBody>
      </p:sp>
      <p:sp>
        <p:nvSpPr>
          <p:cNvPr id="19" name="Picture Placeholder 1">
            <a:extLst>
              <a:ext uri="{FF2B5EF4-FFF2-40B4-BE49-F238E27FC236}">
                <a16:creationId xmlns:a16="http://schemas.microsoft.com/office/drawing/2014/main" id="{59F27B0B-19D0-ED42-A1C8-8D707A8FAAE7}"/>
              </a:ext>
            </a:extLst>
          </p:cNvPr>
          <p:cNvSpPr>
            <a:spLocks noGrp="1"/>
          </p:cNvSpPr>
          <p:nvPr>
            <p:ph type="pic" sz="quarter" idx="15" hasCustomPrompt="1"/>
          </p:nvPr>
        </p:nvSpPr>
        <p:spPr>
          <a:xfrm>
            <a:off x="457200" y="1325880"/>
            <a:ext cx="1828800" cy="1828800"/>
          </a:xfrm>
          <a:prstGeom prst="ellipse">
            <a:avLst/>
          </a:prstGeom>
        </p:spPr>
        <p:txBody>
          <a:bodyPr rtlCol="0" anchor="t" anchorCtr="0">
            <a:normAutofit/>
          </a:bodyPr>
          <a:lstStyle>
            <a:lvl1pPr marL="0" indent="0" algn="ctr">
              <a:lnSpc>
                <a:spcPct val="100000"/>
              </a:lnSpc>
              <a:spcBef>
                <a:spcPts val="0"/>
              </a:spcBef>
              <a:buNone/>
              <a:defRPr sz="1000" baseline="0">
                <a:solidFill>
                  <a:schemeClr val="tx1"/>
                </a:solidFill>
              </a:defRPr>
            </a:lvl1pPr>
          </a:lstStyle>
          <a:p>
            <a:pPr lvl="0"/>
            <a:r>
              <a:rPr lang="en-US" noProof="0" dirty="0"/>
              <a:t>Crop images to approximately 2” x 2” </a:t>
            </a:r>
            <a:br>
              <a:rPr lang="en-US" noProof="0" dirty="0"/>
            </a:br>
            <a:r>
              <a:rPr lang="en-US" noProof="0" dirty="0"/>
              <a:t>before inserting.</a:t>
            </a:r>
          </a:p>
          <a:p>
            <a:pPr lvl="0"/>
            <a:endParaRPr lang="en-US" noProof="0" dirty="0"/>
          </a:p>
          <a:p>
            <a:pPr lvl="0"/>
            <a:endParaRPr lang="en-US" noProof="0" dirty="0"/>
          </a:p>
          <a:p>
            <a:pPr lvl="0"/>
            <a:r>
              <a:rPr lang="en-US" noProof="0" dirty="0"/>
              <a:t>Photos with 150 dpi or higher resolution are recommended.</a:t>
            </a:r>
          </a:p>
        </p:txBody>
      </p:sp>
      <p:sp>
        <p:nvSpPr>
          <p:cNvPr id="20" name="Name 1">
            <a:extLst>
              <a:ext uri="{FF2B5EF4-FFF2-40B4-BE49-F238E27FC236}">
                <a16:creationId xmlns:a16="http://schemas.microsoft.com/office/drawing/2014/main" id="{FB8185D5-85F8-B141-8CD8-7F3E19F97A19}"/>
              </a:ext>
            </a:extLst>
          </p:cNvPr>
          <p:cNvSpPr>
            <a:spLocks noGrp="1"/>
          </p:cNvSpPr>
          <p:nvPr>
            <p:ph type="body" sz="quarter" idx="19" hasCustomPrompt="1"/>
          </p:nvPr>
        </p:nvSpPr>
        <p:spPr>
          <a:xfrm>
            <a:off x="457200" y="3246120"/>
            <a:ext cx="1828800" cy="369887"/>
          </a:xfrm>
        </p:spPr>
        <p:txBody>
          <a:bodyPr>
            <a:normAutofit/>
          </a:bodyPr>
          <a:lstStyle>
            <a:lvl1pPr marL="0" indent="0" algn="ctr">
              <a:lnSpc>
                <a:spcPct val="100000"/>
              </a:lnSpc>
              <a:spcBef>
                <a:spcPts val="0"/>
              </a:spcBef>
              <a:buNone/>
              <a:defRPr sz="1400" b="1">
                <a:solidFill>
                  <a:schemeClr val="tx1"/>
                </a:solidFill>
              </a:defRPr>
            </a:lvl1pPr>
          </a:lstStyle>
          <a:p>
            <a:pPr lvl="0"/>
            <a:r>
              <a:rPr lang="en-US" dirty="0"/>
              <a:t>First Presenter</a:t>
            </a:r>
          </a:p>
        </p:txBody>
      </p:sp>
      <p:sp>
        <p:nvSpPr>
          <p:cNvPr id="21" name="Bio 1">
            <a:extLst>
              <a:ext uri="{FF2B5EF4-FFF2-40B4-BE49-F238E27FC236}">
                <a16:creationId xmlns:a16="http://schemas.microsoft.com/office/drawing/2014/main" id="{876F3BEF-6E09-C249-A002-DF6E1E49646C}"/>
              </a:ext>
            </a:extLst>
          </p:cNvPr>
          <p:cNvSpPr>
            <a:spLocks noGrp="1"/>
          </p:cNvSpPr>
          <p:nvPr>
            <p:ph type="body" sz="quarter" idx="23" hasCustomPrompt="1"/>
          </p:nvPr>
        </p:nvSpPr>
        <p:spPr>
          <a:xfrm>
            <a:off x="457200" y="3767328"/>
            <a:ext cx="1828800" cy="2148840"/>
          </a:xfrm>
        </p:spPr>
        <p:txBody>
          <a:bodyPr>
            <a:normAutofit/>
          </a:bodyPr>
          <a:lstStyle>
            <a:lvl1pPr marL="0" indent="0" algn="ctr">
              <a:lnSpc>
                <a:spcPct val="100000"/>
              </a:lnSpc>
              <a:spcBef>
                <a:spcPts val="0"/>
              </a:spcBef>
              <a:buNone/>
              <a:defRPr sz="1400" i="1">
                <a:solidFill>
                  <a:schemeClr val="tx1"/>
                </a:solidFill>
              </a:defRPr>
            </a:lvl1pPr>
          </a:lstStyle>
          <a:p>
            <a:pPr lvl="0"/>
            <a:r>
              <a:rPr lang="en-US" dirty="0"/>
              <a:t>Organization</a:t>
            </a:r>
            <a:br>
              <a:rPr lang="en-US" dirty="0"/>
            </a:br>
            <a:r>
              <a:rPr lang="en-US" dirty="0"/>
              <a:t>Job Title</a:t>
            </a:r>
            <a:br>
              <a:rPr lang="en-US" dirty="0"/>
            </a:br>
            <a:r>
              <a:rPr lang="en-US" dirty="0"/>
              <a:t>Phone Number</a:t>
            </a:r>
            <a:br>
              <a:rPr lang="en-US" dirty="0"/>
            </a:br>
            <a:r>
              <a:rPr lang="en-US" dirty="0"/>
              <a:t>Email Address</a:t>
            </a:r>
          </a:p>
        </p:txBody>
      </p:sp>
      <p:sp>
        <p:nvSpPr>
          <p:cNvPr id="22" name="Picture Placeholder 1">
            <a:extLst>
              <a:ext uri="{FF2B5EF4-FFF2-40B4-BE49-F238E27FC236}">
                <a16:creationId xmlns:a16="http://schemas.microsoft.com/office/drawing/2014/main" id="{F9D865F7-3E95-6B49-AC42-168166E3D8DB}"/>
              </a:ext>
            </a:extLst>
          </p:cNvPr>
          <p:cNvSpPr>
            <a:spLocks noGrp="1"/>
          </p:cNvSpPr>
          <p:nvPr>
            <p:ph type="pic" sz="quarter" idx="24" hasCustomPrompt="1"/>
          </p:nvPr>
        </p:nvSpPr>
        <p:spPr>
          <a:xfrm>
            <a:off x="2834640" y="1325880"/>
            <a:ext cx="1828800" cy="1828800"/>
          </a:xfrm>
          <a:prstGeom prst="ellipse">
            <a:avLst/>
          </a:prstGeom>
        </p:spPr>
        <p:txBody>
          <a:bodyPr rtlCol="0" anchor="t" anchorCtr="0">
            <a:normAutofit/>
          </a:bodyPr>
          <a:lstStyle>
            <a:lvl1pPr marL="0" indent="0" algn="ctr">
              <a:lnSpc>
                <a:spcPct val="100000"/>
              </a:lnSpc>
              <a:spcBef>
                <a:spcPts val="0"/>
              </a:spcBef>
              <a:buNone/>
              <a:defRPr sz="1000" baseline="0">
                <a:solidFill>
                  <a:schemeClr val="tx1"/>
                </a:solidFill>
              </a:defRPr>
            </a:lvl1pPr>
          </a:lstStyle>
          <a:p>
            <a:pPr lvl="0"/>
            <a:r>
              <a:rPr lang="en-US" noProof="0" dirty="0"/>
              <a:t>Crop images to approximately 2” x 2” </a:t>
            </a:r>
            <a:br>
              <a:rPr lang="en-US" noProof="0" dirty="0"/>
            </a:br>
            <a:r>
              <a:rPr lang="en-US" noProof="0" dirty="0"/>
              <a:t>before inserting.</a:t>
            </a:r>
          </a:p>
          <a:p>
            <a:pPr lvl="0"/>
            <a:endParaRPr lang="en-US" noProof="0" dirty="0"/>
          </a:p>
          <a:p>
            <a:pPr lvl="0"/>
            <a:endParaRPr lang="en-US" noProof="0" dirty="0"/>
          </a:p>
          <a:p>
            <a:pPr lvl="0"/>
            <a:r>
              <a:rPr lang="en-US" noProof="0" dirty="0"/>
              <a:t>Photos with 150 dpi or higher resolution are recommended.</a:t>
            </a:r>
          </a:p>
        </p:txBody>
      </p:sp>
      <p:sp>
        <p:nvSpPr>
          <p:cNvPr id="23" name="Name 1">
            <a:extLst>
              <a:ext uri="{FF2B5EF4-FFF2-40B4-BE49-F238E27FC236}">
                <a16:creationId xmlns:a16="http://schemas.microsoft.com/office/drawing/2014/main" id="{6A97F58F-0EC3-AA43-B5BD-B23C9CE540A2}"/>
              </a:ext>
            </a:extLst>
          </p:cNvPr>
          <p:cNvSpPr>
            <a:spLocks noGrp="1"/>
          </p:cNvSpPr>
          <p:nvPr>
            <p:ph type="body" sz="quarter" idx="25" hasCustomPrompt="1"/>
          </p:nvPr>
        </p:nvSpPr>
        <p:spPr>
          <a:xfrm>
            <a:off x="2834640" y="3246120"/>
            <a:ext cx="1828800" cy="369887"/>
          </a:xfrm>
        </p:spPr>
        <p:txBody>
          <a:bodyPr>
            <a:normAutofit/>
          </a:bodyPr>
          <a:lstStyle>
            <a:lvl1pPr marL="0" indent="0" algn="ctr">
              <a:lnSpc>
                <a:spcPct val="100000"/>
              </a:lnSpc>
              <a:spcBef>
                <a:spcPts val="0"/>
              </a:spcBef>
              <a:buNone/>
              <a:defRPr sz="1400" b="1">
                <a:solidFill>
                  <a:schemeClr val="tx1"/>
                </a:solidFill>
              </a:defRPr>
            </a:lvl1pPr>
          </a:lstStyle>
          <a:p>
            <a:pPr lvl="0"/>
            <a:r>
              <a:rPr lang="en-US" dirty="0"/>
              <a:t>Second Presenter</a:t>
            </a:r>
          </a:p>
        </p:txBody>
      </p:sp>
      <p:sp>
        <p:nvSpPr>
          <p:cNvPr id="24" name="Bio 1">
            <a:extLst>
              <a:ext uri="{FF2B5EF4-FFF2-40B4-BE49-F238E27FC236}">
                <a16:creationId xmlns:a16="http://schemas.microsoft.com/office/drawing/2014/main" id="{DEC511A4-493A-094C-832F-1ED3171561F8}"/>
              </a:ext>
            </a:extLst>
          </p:cNvPr>
          <p:cNvSpPr>
            <a:spLocks noGrp="1"/>
          </p:cNvSpPr>
          <p:nvPr>
            <p:ph type="body" sz="quarter" idx="26" hasCustomPrompt="1"/>
          </p:nvPr>
        </p:nvSpPr>
        <p:spPr>
          <a:xfrm>
            <a:off x="2834640" y="3767328"/>
            <a:ext cx="1828800" cy="2148840"/>
          </a:xfrm>
        </p:spPr>
        <p:txBody>
          <a:bodyPr>
            <a:normAutofit/>
          </a:bodyPr>
          <a:lstStyle>
            <a:lvl1pPr marL="0" indent="0" algn="ctr">
              <a:lnSpc>
                <a:spcPct val="100000"/>
              </a:lnSpc>
              <a:spcBef>
                <a:spcPts val="0"/>
              </a:spcBef>
              <a:buNone/>
              <a:defRPr sz="1400" i="1">
                <a:solidFill>
                  <a:schemeClr val="tx1"/>
                </a:solidFill>
              </a:defRPr>
            </a:lvl1pPr>
          </a:lstStyle>
          <a:p>
            <a:pPr lvl="0"/>
            <a:r>
              <a:rPr lang="en-US" dirty="0"/>
              <a:t>Organization</a:t>
            </a:r>
            <a:br>
              <a:rPr lang="en-US" dirty="0"/>
            </a:br>
            <a:r>
              <a:rPr lang="en-US" dirty="0"/>
              <a:t>Job Title</a:t>
            </a:r>
            <a:br>
              <a:rPr lang="en-US" dirty="0"/>
            </a:br>
            <a:r>
              <a:rPr lang="en-US" dirty="0"/>
              <a:t>Phone Number</a:t>
            </a:r>
            <a:br>
              <a:rPr lang="en-US" dirty="0"/>
            </a:br>
            <a:r>
              <a:rPr lang="en-US" dirty="0"/>
              <a:t>Email Address</a:t>
            </a:r>
          </a:p>
        </p:txBody>
      </p:sp>
      <p:sp>
        <p:nvSpPr>
          <p:cNvPr id="25" name="Picture Placeholder 1">
            <a:extLst>
              <a:ext uri="{FF2B5EF4-FFF2-40B4-BE49-F238E27FC236}">
                <a16:creationId xmlns:a16="http://schemas.microsoft.com/office/drawing/2014/main" id="{1093D38B-45A9-094C-ADEC-3C1F7CAEC570}"/>
              </a:ext>
            </a:extLst>
          </p:cNvPr>
          <p:cNvSpPr>
            <a:spLocks noGrp="1"/>
          </p:cNvSpPr>
          <p:nvPr>
            <p:ph type="pic" sz="quarter" idx="27" hasCustomPrompt="1"/>
          </p:nvPr>
        </p:nvSpPr>
        <p:spPr>
          <a:xfrm>
            <a:off x="5212080" y="1325880"/>
            <a:ext cx="1828800" cy="1828800"/>
          </a:xfrm>
          <a:prstGeom prst="ellipse">
            <a:avLst/>
          </a:prstGeom>
        </p:spPr>
        <p:txBody>
          <a:bodyPr rtlCol="0" anchor="t" anchorCtr="0">
            <a:normAutofit/>
          </a:bodyPr>
          <a:lstStyle>
            <a:lvl1pPr marL="0" indent="0" algn="ctr">
              <a:lnSpc>
                <a:spcPct val="100000"/>
              </a:lnSpc>
              <a:spcBef>
                <a:spcPts val="0"/>
              </a:spcBef>
              <a:buNone/>
              <a:defRPr sz="1000" baseline="0">
                <a:solidFill>
                  <a:schemeClr val="tx1"/>
                </a:solidFill>
              </a:defRPr>
            </a:lvl1pPr>
          </a:lstStyle>
          <a:p>
            <a:pPr lvl="0"/>
            <a:r>
              <a:rPr lang="en-US" noProof="0" dirty="0"/>
              <a:t>Crop images to approximately 2” x 2” </a:t>
            </a:r>
            <a:br>
              <a:rPr lang="en-US" noProof="0" dirty="0"/>
            </a:br>
            <a:r>
              <a:rPr lang="en-US" noProof="0" dirty="0"/>
              <a:t>before inserting.</a:t>
            </a:r>
          </a:p>
          <a:p>
            <a:pPr lvl="0"/>
            <a:endParaRPr lang="en-US" noProof="0" dirty="0"/>
          </a:p>
          <a:p>
            <a:pPr lvl="0"/>
            <a:endParaRPr lang="en-US" noProof="0" dirty="0"/>
          </a:p>
          <a:p>
            <a:pPr lvl="0"/>
            <a:r>
              <a:rPr lang="en-US" noProof="0" dirty="0"/>
              <a:t>Photos with 150 dpi or higher resolution are recommended.</a:t>
            </a:r>
          </a:p>
        </p:txBody>
      </p:sp>
      <p:sp>
        <p:nvSpPr>
          <p:cNvPr id="26" name="Name 1">
            <a:extLst>
              <a:ext uri="{FF2B5EF4-FFF2-40B4-BE49-F238E27FC236}">
                <a16:creationId xmlns:a16="http://schemas.microsoft.com/office/drawing/2014/main" id="{1A59E0A0-619E-A241-94E1-03AB7FE02142}"/>
              </a:ext>
            </a:extLst>
          </p:cNvPr>
          <p:cNvSpPr>
            <a:spLocks noGrp="1"/>
          </p:cNvSpPr>
          <p:nvPr>
            <p:ph type="body" sz="quarter" idx="28" hasCustomPrompt="1"/>
          </p:nvPr>
        </p:nvSpPr>
        <p:spPr>
          <a:xfrm>
            <a:off x="5212080" y="3246120"/>
            <a:ext cx="1828800" cy="369887"/>
          </a:xfrm>
        </p:spPr>
        <p:txBody>
          <a:bodyPr>
            <a:normAutofit/>
          </a:bodyPr>
          <a:lstStyle>
            <a:lvl1pPr marL="0" indent="0" algn="ctr">
              <a:lnSpc>
                <a:spcPct val="100000"/>
              </a:lnSpc>
              <a:spcBef>
                <a:spcPts val="0"/>
              </a:spcBef>
              <a:buNone/>
              <a:defRPr sz="1400" b="1">
                <a:solidFill>
                  <a:schemeClr val="tx1"/>
                </a:solidFill>
              </a:defRPr>
            </a:lvl1pPr>
          </a:lstStyle>
          <a:p>
            <a:pPr lvl="0"/>
            <a:r>
              <a:rPr lang="en-US" dirty="0"/>
              <a:t>Third Presenter</a:t>
            </a:r>
          </a:p>
        </p:txBody>
      </p:sp>
      <p:sp>
        <p:nvSpPr>
          <p:cNvPr id="27" name="Bio 1">
            <a:extLst>
              <a:ext uri="{FF2B5EF4-FFF2-40B4-BE49-F238E27FC236}">
                <a16:creationId xmlns:a16="http://schemas.microsoft.com/office/drawing/2014/main" id="{57EFC205-A3AE-7F47-9D63-281871B711D3}"/>
              </a:ext>
            </a:extLst>
          </p:cNvPr>
          <p:cNvSpPr>
            <a:spLocks noGrp="1"/>
          </p:cNvSpPr>
          <p:nvPr>
            <p:ph type="body" sz="quarter" idx="29" hasCustomPrompt="1"/>
          </p:nvPr>
        </p:nvSpPr>
        <p:spPr>
          <a:xfrm>
            <a:off x="5212080" y="3767328"/>
            <a:ext cx="1828800" cy="2148840"/>
          </a:xfrm>
        </p:spPr>
        <p:txBody>
          <a:bodyPr>
            <a:normAutofit/>
          </a:bodyPr>
          <a:lstStyle>
            <a:lvl1pPr marL="0" indent="0" algn="ctr">
              <a:lnSpc>
                <a:spcPct val="100000"/>
              </a:lnSpc>
              <a:spcBef>
                <a:spcPts val="0"/>
              </a:spcBef>
              <a:buNone/>
              <a:defRPr sz="1400" i="1">
                <a:solidFill>
                  <a:schemeClr val="tx1"/>
                </a:solidFill>
              </a:defRPr>
            </a:lvl1pPr>
          </a:lstStyle>
          <a:p>
            <a:pPr lvl="0"/>
            <a:r>
              <a:rPr lang="en-US" dirty="0"/>
              <a:t>Organization</a:t>
            </a:r>
            <a:br>
              <a:rPr lang="en-US" dirty="0"/>
            </a:br>
            <a:r>
              <a:rPr lang="en-US" dirty="0"/>
              <a:t>Job Title</a:t>
            </a:r>
            <a:br>
              <a:rPr lang="en-US" dirty="0"/>
            </a:br>
            <a:r>
              <a:rPr lang="en-US" dirty="0"/>
              <a:t>Phone Number</a:t>
            </a:r>
            <a:br>
              <a:rPr lang="en-US" dirty="0"/>
            </a:br>
            <a:r>
              <a:rPr lang="en-US" dirty="0"/>
              <a:t>Email Address</a:t>
            </a:r>
          </a:p>
        </p:txBody>
      </p:sp>
      <p:sp>
        <p:nvSpPr>
          <p:cNvPr id="28" name="Picture Placeholder 1">
            <a:extLst>
              <a:ext uri="{FF2B5EF4-FFF2-40B4-BE49-F238E27FC236}">
                <a16:creationId xmlns:a16="http://schemas.microsoft.com/office/drawing/2014/main" id="{56A5157D-929D-3A41-B4F6-3665CCC05226}"/>
              </a:ext>
            </a:extLst>
          </p:cNvPr>
          <p:cNvSpPr>
            <a:spLocks noGrp="1"/>
          </p:cNvSpPr>
          <p:nvPr>
            <p:ph type="pic" sz="quarter" idx="30" hasCustomPrompt="1"/>
          </p:nvPr>
        </p:nvSpPr>
        <p:spPr>
          <a:xfrm>
            <a:off x="7589520" y="1325880"/>
            <a:ext cx="1828800" cy="1828800"/>
          </a:xfrm>
          <a:prstGeom prst="ellipse">
            <a:avLst/>
          </a:prstGeom>
        </p:spPr>
        <p:txBody>
          <a:bodyPr rtlCol="0" anchor="t" anchorCtr="0">
            <a:normAutofit/>
          </a:bodyPr>
          <a:lstStyle>
            <a:lvl1pPr marL="0" indent="0" algn="ctr">
              <a:lnSpc>
                <a:spcPct val="100000"/>
              </a:lnSpc>
              <a:spcBef>
                <a:spcPts val="0"/>
              </a:spcBef>
              <a:buNone/>
              <a:defRPr sz="1000" baseline="0">
                <a:solidFill>
                  <a:schemeClr val="tx1"/>
                </a:solidFill>
              </a:defRPr>
            </a:lvl1pPr>
          </a:lstStyle>
          <a:p>
            <a:pPr lvl="0"/>
            <a:r>
              <a:rPr lang="en-US" noProof="0" dirty="0"/>
              <a:t>Crop images to approximately 2” x 2” </a:t>
            </a:r>
            <a:br>
              <a:rPr lang="en-US" noProof="0" dirty="0"/>
            </a:br>
            <a:r>
              <a:rPr lang="en-US" noProof="0" dirty="0"/>
              <a:t>before inserting.</a:t>
            </a:r>
          </a:p>
          <a:p>
            <a:pPr lvl="0"/>
            <a:endParaRPr lang="en-US" noProof="0" dirty="0"/>
          </a:p>
          <a:p>
            <a:pPr lvl="0"/>
            <a:endParaRPr lang="en-US" noProof="0" dirty="0"/>
          </a:p>
          <a:p>
            <a:pPr lvl="0"/>
            <a:r>
              <a:rPr lang="en-US" noProof="0" dirty="0"/>
              <a:t>Photos with 150 dpi or higher resolution are recommended.</a:t>
            </a:r>
          </a:p>
        </p:txBody>
      </p:sp>
      <p:sp>
        <p:nvSpPr>
          <p:cNvPr id="29" name="Name 1">
            <a:extLst>
              <a:ext uri="{FF2B5EF4-FFF2-40B4-BE49-F238E27FC236}">
                <a16:creationId xmlns:a16="http://schemas.microsoft.com/office/drawing/2014/main" id="{1489E190-8250-DA40-BF8F-EF50F5F4ACB9}"/>
              </a:ext>
            </a:extLst>
          </p:cNvPr>
          <p:cNvSpPr>
            <a:spLocks noGrp="1"/>
          </p:cNvSpPr>
          <p:nvPr>
            <p:ph type="body" sz="quarter" idx="31" hasCustomPrompt="1"/>
          </p:nvPr>
        </p:nvSpPr>
        <p:spPr>
          <a:xfrm>
            <a:off x="7589520" y="3246120"/>
            <a:ext cx="1828800" cy="369887"/>
          </a:xfrm>
        </p:spPr>
        <p:txBody>
          <a:bodyPr>
            <a:normAutofit/>
          </a:bodyPr>
          <a:lstStyle>
            <a:lvl1pPr marL="0" indent="0" algn="ctr">
              <a:lnSpc>
                <a:spcPct val="100000"/>
              </a:lnSpc>
              <a:spcBef>
                <a:spcPts val="0"/>
              </a:spcBef>
              <a:buNone/>
              <a:defRPr sz="1400" b="1">
                <a:solidFill>
                  <a:schemeClr val="tx1"/>
                </a:solidFill>
              </a:defRPr>
            </a:lvl1pPr>
          </a:lstStyle>
          <a:p>
            <a:pPr lvl="0"/>
            <a:r>
              <a:rPr lang="en-US" dirty="0"/>
              <a:t>Fourth Presenter</a:t>
            </a:r>
          </a:p>
        </p:txBody>
      </p:sp>
      <p:sp>
        <p:nvSpPr>
          <p:cNvPr id="30" name="Bio 1">
            <a:extLst>
              <a:ext uri="{FF2B5EF4-FFF2-40B4-BE49-F238E27FC236}">
                <a16:creationId xmlns:a16="http://schemas.microsoft.com/office/drawing/2014/main" id="{1992FB70-EC01-164E-8BF2-7CA9DE1248CC}"/>
              </a:ext>
            </a:extLst>
          </p:cNvPr>
          <p:cNvSpPr>
            <a:spLocks noGrp="1"/>
          </p:cNvSpPr>
          <p:nvPr>
            <p:ph type="body" sz="quarter" idx="32" hasCustomPrompt="1"/>
          </p:nvPr>
        </p:nvSpPr>
        <p:spPr>
          <a:xfrm>
            <a:off x="7589520" y="3767328"/>
            <a:ext cx="1828800" cy="2148840"/>
          </a:xfrm>
        </p:spPr>
        <p:txBody>
          <a:bodyPr>
            <a:normAutofit/>
          </a:bodyPr>
          <a:lstStyle>
            <a:lvl1pPr marL="0" indent="0" algn="ctr">
              <a:lnSpc>
                <a:spcPct val="100000"/>
              </a:lnSpc>
              <a:spcBef>
                <a:spcPts val="0"/>
              </a:spcBef>
              <a:buNone/>
              <a:defRPr sz="1400" i="1">
                <a:solidFill>
                  <a:schemeClr val="tx1"/>
                </a:solidFill>
              </a:defRPr>
            </a:lvl1pPr>
          </a:lstStyle>
          <a:p>
            <a:pPr lvl="0"/>
            <a:r>
              <a:rPr lang="en-US" dirty="0"/>
              <a:t>Organization</a:t>
            </a:r>
            <a:br>
              <a:rPr lang="en-US" dirty="0"/>
            </a:br>
            <a:r>
              <a:rPr lang="en-US" dirty="0"/>
              <a:t>Job Title</a:t>
            </a:r>
            <a:br>
              <a:rPr lang="en-US" dirty="0"/>
            </a:br>
            <a:r>
              <a:rPr lang="en-US" dirty="0"/>
              <a:t>Phone Number</a:t>
            </a:r>
            <a:br>
              <a:rPr lang="en-US" dirty="0"/>
            </a:br>
            <a:r>
              <a:rPr lang="en-US" dirty="0"/>
              <a:t>Email Address</a:t>
            </a:r>
          </a:p>
        </p:txBody>
      </p:sp>
      <p:sp>
        <p:nvSpPr>
          <p:cNvPr id="31" name="Picture Placeholder 1">
            <a:extLst>
              <a:ext uri="{FF2B5EF4-FFF2-40B4-BE49-F238E27FC236}">
                <a16:creationId xmlns:a16="http://schemas.microsoft.com/office/drawing/2014/main" id="{C1EDC8A2-D757-0043-ACFF-F1CEC2629855}"/>
              </a:ext>
            </a:extLst>
          </p:cNvPr>
          <p:cNvSpPr>
            <a:spLocks noGrp="1"/>
          </p:cNvSpPr>
          <p:nvPr>
            <p:ph type="pic" sz="quarter" idx="34" hasCustomPrompt="1"/>
          </p:nvPr>
        </p:nvSpPr>
        <p:spPr>
          <a:xfrm>
            <a:off x="9966960" y="1325880"/>
            <a:ext cx="1828800" cy="1828800"/>
          </a:xfrm>
          <a:prstGeom prst="ellipse">
            <a:avLst/>
          </a:prstGeom>
        </p:spPr>
        <p:txBody>
          <a:bodyPr rtlCol="0" anchor="t" anchorCtr="0">
            <a:normAutofit/>
          </a:bodyPr>
          <a:lstStyle>
            <a:lvl1pPr marL="0" indent="0" algn="ctr">
              <a:lnSpc>
                <a:spcPct val="100000"/>
              </a:lnSpc>
              <a:spcBef>
                <a:spcPts val="0"/>
              </a:spcBef>
              <a:buNone/>
              <a:defRPr sz="1000" baseline="0">
                <a:solidFill>
                  <a:schemeClr val="tx1"/>
                </a:solidFill>
              </a:defRPr>
            </a:lvl1pPr>
          </a:lstStyle>
          <a:p>
            <a:pPr lvl="0"/>
            <a:r>
              <a:rPr lang="en-US" noProof="0" dirty="0"/>
              <a:t>Crop images to approximately 2” x 2” </a:t>
            </a:r>
            <a:br>
              <a:rPr lang="en-US" noProof="0" dirty="0"/>
            </a:br>
            <a:r>
              <a:rPr lang="en-US" noProof="0" dirty="0"/>
              <a:t>before inserting.</a:t>
            </a:r>
          </a:p>
          <a:p>
            <a:pPr lvl="0"/>
            <a:endParaRPr lang="en-US" noProof="0" dirty="0"/>
          </a:p>
          <a:p>
            <a:pPr lvl="0"/>
            <a:endParaRPr lang="en-US" noProof="0" dirty="0"/>
          </a:p>
          <a:p>
            <a:pPr lvl="0"/>
            <a:r>
              <a:rPr lang="en-US" noProof="0" dirty="0"/>
              <a:t>Photos with 150 dpi or higher resolution are recommended.</a:t>
            </a:r>
          </a:p>
        </p:txBody>
      </p:sp>
      <p:sp>
        <p:nvSpPr>
          <p:cNvPr id="32" name="Name 1">
            <a:extLst>
              <a:ext uri="{FF2B5EF4-FFF2-40B4-BE49-F238E27FC236}">
                <a16:creationId xmlns:a16="http://schemas.microsoft.com/office/drawing/2014/main" id="{CC062424-8C1B-A84B-8B01-96EAC2834AE3}"/>
              </a:ext>
            </a:extLst>
          </p:cNvPr>
          <p:cNvSpPr>
            <a:spLocks noGrp="1"/>
          </p:cNvSpPr>
          <p:nvPr>
            <p:ph type="body" sz="quarter" idx="35" hasCustomPrompt="1"/>
          </p:nvPr>
        </p:nvSpPr>
        <p:spPr>
          <a:xfrm>
            <a:off x="9966960" y="3246120"/>
            <a:ext cx="1828800" cy="369887"/>
          </a:xfrm>
        </p:spPr>
        <p:txBody>
          <a:bodyPr>
            <a:normAutofit/>
          </a:bodyPr>
          <a:lstStyle>
            <a:lvl1pPr marL="0" indent="0" algn="ctr">
              <a:lnSpc>
                <a:spcPct val="100000"/>
              </a:lnSpc>
              <a:spcBef>
                <a:spcPts val="0"/>
              </a:spcBef>
              <a:buNone/>
              <a:defRPr sz="1400" b="1">
                <a:solidFill>
                  <a:schemeClr val="tx1"/>
                </a:solidFill>
              </a:defRPr>
            </a:lvl1pPr>
          </a:lstStyle>
          <a:p>
            <a:pPr lvl="0"/>
            <a:r>
              <a:rPr lang="en-US" dirty="0"/>
              <a:t>Fifth Presenter</a:t>
            </a:r>
          </a:p>
        </p:txBody>
      </p:sp>
      <p:sp>
        <p:nvSpPr>
          <p:cNvPr id="33" name="Bio 1">
            <a:extLst>
              <a:ext uri="{FF2B5EF4-FFF2-40B4-BE49-F238E27FC236}">
                <a16:creationId xmlns:a16="http://schemas.microsoft.com/office/drawing/2014/main" id="{26AAFE06-5B45-F549-9365-E082708DB908}"/>
              </a:ext>
            </a:extLst>
          </p:cNvPr>
          <p:cNvSpPr>
            <a:spLocks noGrp="1"/>
          </p:cNvSpPr>
          <p:nvPr>
            <p:ph type="body" sz="quarter" idx="36" hasCustomPrompt="1"/>
          </p:nvPr>
        </p:nvSpPr>
        <p:spPr>
          <a:xfrm>
            <a:off x="9966960" y="3767328"/>
            <a:ext cx="1828800" cy="2148840"/>
          </a:xfrm>
        </p:spPr>
        <p:txBody>
          <a:bodyPr>
            <a:normAutofit/>
          </a:bodyPr>
          <a:lstStyle>
            <a:lvl1pPr marL="0" indent="0" algn="ctr">
              <a:lnSpc>
                <a:spcPct val="100000"/>
              </a:lnSpc>
              <a:spcBef>
                <a:spcPts val="0"/>
              </a:spcBef>
              <a:buNone/>
              <a:defRPr sz="1400" i="1">
                <a:solidFill>
                  <a:schemeClr val="tx1"/>
                </a:solidFill>
              </a:defRPr>
            </a:lvl1pPr>
          </a:lstStyle>
          <a:p>
            <a:pPr lvl="0"/>
            <a:r>
              <a:rPr lang="en-US" dirty="0"/>
              <a:t>Organization</a:t>
            </a:r>
            <a:br>
              <a:rPr lang="en-US" dirty="0"/>
            </a:br>
            <a:r>
              <a:rPr lang="en-US" dirty="0"/>
              <a:t>Job Title</a:t>
            </a:r>
            <a:br>
              <a:rPr lang="en-US" dirty="0"/>
            </a:br>
            <a:r>
              <a:rPr lang="en-US" dirty="0"/>
              <a:t>Phone Number</a:t>
            </a:r>
            <a:br>
              <a:rPr lang="en-US" dirty="0"/>
            </a:br>
            <a:r>
              <a:rPr lang="en-US" dirty="0"/>
              <a:t>Email Address</a:t>
            </a:r>
          </a:p>
        </p:txBody>
      </p:sp>
    </p:spTree>
    <p:extLst>
      <p:ext uri="{BB962C8B-B14F-4D97-AF65-F5344CB8AC3E}">
        <p14:creationId xmlns:p14="http://schemas.microsoft.com/office/powerpoint/2010/main" val="22801444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Closing Slide">
    <p:spTree>
      <p:nvGrpSpPr>
        <p:cNvPr id="1" name=""/>
        <p:cNvGrpSpPr/>
        <p:nvPr/>
      </p:nvGrpSpPr>
      <p:grpSpPr>
        <a:xfrm>
          <a:off x="0" y="0"/>
          <a:ext cx="0" cy="0"/>
          <a:chOff x="0" y="0"/>
          <a:chExt cx="0" cy="0"/>
        </a:xfrm>
      </p:grpSpPr>
      <p:grpSp>
        <p:nvGrpSpPr>
          <p:cNvPr id="28" name="Group 27">
            <a:extLst>
              <a:ext uri="{FF2B5EF4-FFF2-40B4-BE49-F238E27FC236}">
                <a16:creationId xmlns:a16="http://schemas.microsoft.com/office/drawing/2014/main" id="{E2F76D06-8FC6-4C49-9095-92ACE54CA785}"/>
              </a:ext>
            </a:extLst>
          </p:cNvPr>
          <p:cNvGrpSpPr/>
          <p:nvPr userDrawn="1"/>
        </p:nvGrpSpPr>
        <p:grpSpPr>
          <a:xfrm>
            <a:off x="0" y="1"/>
            <a:ext cx="12192000" cy="6383743"/>
            <a:chOff x="1" y="-654979"/>
            <a:chExt cx="9144000" cy="7029646"/>
          </a:xfrm>
        </p:grpSpPr>
        <p:grpSp>
          <p:nvGrpSpPr>
            <p:cNvPr id="29" name="Group 28">
              <a:extLst>
                <a:ext uri="{FF2B5EF4-FFF2-40B4-BE49-F238E27FC236}">
                  <a16:creationId xmlns:a16="http://schemas.microsoft.com/office/drawing/2014/main" id="{293FDE48-75E5-3C4A-B3BC-7BADCD81C319}"/>
                </a:ext>
              </a:extLst>
            </p:cNvPr>
            <p:cNvGrpSpPr/>
            <p:nvPr/>
          </p:nvGrpSpPr>
          <p:grpSpPr>
            <a:xfrm>
              <a:off x="7514903" y="2194560"/>
              <a:ext cx="1376891" cy="1327213"/>
              <a:chOff x="7040708" y="1972456"/>
              <a:chExt cx="1490472" cy="1787106"/>
            </a:xfrm>
          </p:grpSpPr>
          <p:sp>
            <p:nvSpPr>
              <p:cNvPr id="32" name="TextBox 31">
                <a:extLst>
                  <a:ext uri="{FF2B5EF4-FFF2-40B4-BE49-F238E27FC236}">
                    <a16:creationId xmlns:a16="http://schemas.microsoft.com/office/drawing/2014/main" id="{091B6F72-6A3B-AF44-B29E-4D26C42404F0}"/>
                  </a:ext>
                </a:extLst>
              </p:cNvPr>
              <p:cNvSpPr txBox="1"/>
              <p:nvPr/>
            </p:nvSpPr>
            <p:spPr>
              <a:xfrm>
                <a:off x="7785918" y="2666546"/>
                <a:ext cx="53" cy="398931"/>
              </a:xfrm>
              <a:prstGeom prst="rect">
                <a:avLst/>
              </a:prstGeom>
              <a:noFill/>
              <a:ln>
                <a:noFill/>
              </a:ln>
            </p:spPr>
            <p:txBody>
              <a:bodyPr wrap="none" lIns="0" tIns="0" rIns="0" bIns="0" rtlCol="0" anchor="ctr" anchorCtr="1">
                <a:spAutoFit/>
              </a:bodyPr>
              <a:lstStyle/>
              <a:p>
                <a:pPr algn="ctr">
                  <a:lnSpc>
                    <a:spcPct val="150000"/>
                  </a:lnSpc>
                </a:pPr>
                <a:endParaRPr lang="en-US" sz="1300" spc="600" dirty="0">
                  <a:ln w="3175" cmpd="sng">
                    <a:noFill/>
                  </a:ln>
                  <a:solidFill>
                    <a:srgbClr val="FFFFFF">
                      <a:alpha val="70000"/>
                    </a:srgbClr>
                  </a:solidFill>
                  <a:latin typeface="Calibri"/>
                  <a:cs typeface="Calibri"/>
                </a:endParaRPr>
              </a:p>
            </p:txBody>
          </p:sp>
          <p:cxnSp>
            <p:nvCxnSpPr>
              <p:cNvPr id="33" name="Straight Connector 32">
                <a:extLst>
                  <a:ext uri="{FF2B5EF4-FFF2-40B4-BE49-F238E27FC236}">
                    <a16:creationId xmlns:a16="http://schemas.microsoft.com/office/drawing/2014/main" id="{E5FA2E85-C77D-4747-BA68-9EF4D5B06193}"/>
                  </a:ext>
                </a:extLst>
              </p:cNvPr>
              <p:cNvCxnSpPr/>
              <p:nvPr/>
            </p:nvCxnSpPr>
            <p:spPr>
              <a:xfrm>
                <a:off x="7040708" y="1972456"/>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cxnSp>
            <p:nvCxnSpPr>
              <p:cNvPr id="34" name="Straight Connector 33">
                <a:extLst>
                  <a:ext uri="{FF2B5EF4-FFF2-40B4-BE49-F238E27FC236}">
                    <a16:creationId xmlns:a16="http://schemas.microsoft.com/office/drawing/2014/main" id="{9C97AD53-36BB-2349-94B7-9EEAC04C6127}"/>
                  </a:ext>
                </a:extLst>
              </p:cNvPr>
              <p:cNvCxnSpPr/>
              <p:nvPr/>
            </p:nvCxnSpPr>
            <p:spPr>
              <a:xfrm>
                <a:off x="7040708" y="3759562"/>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grpSp>
        <p:sp>
          <p:nvSpPr>
            <p:cNvPr id="30" name="Text Placeholder 56">
              <a:extLst>
                <a:ext uri="{FF2B5EF4-FFF2-40B4-BE49-F238E27FC236}">
                  <a16:creationId xmlns:a16="http://schemas.microsoft.com/office/drawing/2014/main" id="{3D258BAB-1F24-1D4F-AE8C-0EE766EA4D6F}"/>
                </a:ext>
              </a:extLst>
            </p:cNvPr>
            <p:cNvSpPr txBox="1">
              <a:spLocks/>
            </p:cNvSpPr>
            <p:nvPr/>
          </p:nvSpPr>
          <p:spPr>
            <a:xfrm>
              <a:off x="320937" y="6188263"/>
              <a:ext cx="49" cy="186404"/>
            </a:xfrm>
            <a:prstGeom prst="rect">
              <a:avLst/>
            </a:prstGeom>
          </p:spPr>
          <p:txBody>
            <a:bodyPr wrap="none" lIns="0" tIns="0" rIns="0" bIns="0">
              <a:spAutoFit/>
            </a:bodyPr>
            <a:lstStyle>
              <a:lvl1pPr marL="0" indent="0" algn="r" defTabSz="914400" rtl="0" eaLnBrk="1" latinLnBrk="0" hangingPunct="1">
                <a:lnSpc>
                  <a:spcPct val="125000"/>
                </a:lnSpc>
                <a:spcBef>
                  <a:spcPts val="1800"/>
                </a:spcBef>
                <a:spcAft>
                  <a:spcPts val="0"/>
                </a:spcAft>
                <a:buFont typeface="Arial" panose="020B0604020202020204" pitchFamily="34" charset="0"/>
                <a:buNone/>
                <a:defRPr sz="1800" b="0" i="0" kern="1200" baseline="0">
                  <a:solidFill>
                    <a:schemeClr val="bg1"/>
                  </a:solidFill>
                  <a:latin typeface="Gill Sans" charset="0"/>
                  <a:ea typeface="Gill Sans" charset="0"/>
                  <a:cs typeface="Gill Sans" charset="0"/>
                </a:defRPr>
              </a:lvl1pPr>
              <a:lvl2pPr marL="365125"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2pPr>
              <a:lvl3pPr marL="73152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3pPr>
              <a:lvl4pPr marL="109728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4pPr>
              <a:lvl5pPr marL="1463040"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lnSpc>
                  <a:spcPct val="100000"/>
                </a:lnSpc>
              </a:pPr>
              <a:endParaRPr lang="en-US" sz="1100" spc="150" dirty="0">
                <a:solidFill>
                  <a:srgbClr val="FFFFFF"/>
                </a:solidFill>
                <a:latin typeface="Calibri"/>
                <a:ea typeface="Calibri"/>
                <a:cs typeface="Calibri"/>
              </a:endParaRPr>
            </a:p>
          </p:txBody>
        </p:sp>
        <p:sp>
          <p:nvSpPr>
            <p:cNvPr id="31" name="Rectangle 30">
              <a:extLst>
                <a:ext uri="{FF2B5EF4-FFF2-40B4-BE49-F238E27FC236}">
                  <a16:creationId xmlns:a16="http://schemas.microsoft.com/office/drawing/2014/main" id="{35448085-25EC-4C4E-87F6-3FA8E384A3F9}"/>
                </a:ext>
              </a:extLst>
            </p:cNvPr>
            <p:cNvSpPr>
              <a:spLocks/>
            </p:cNvSpPr>
            <p:nvPr/>
          </p:nvSpPr>
          <p:spPr>
            <a:xfrm>
              <a:off x="1" y="-654979"/>
              <a:ext cx="9144000" cy="6530888"/>
            </a:xfrm>
            <a:prstGeom prst="rect">
              <a:avLst/>
            </a:prstGeom>
            <a:solidFill>
              <a:srgbClr val="005488"/>
            </a:solidFill>
            <a:ln w="12700" cap="flat" cmpd="sng" algn="ctr">
              <a:noFill/>
              <a:prstDash val="solid"/>
              <a:miter lim="800000"/>
            </a:ln>
            <a:effectLst/>
          </p:spPr>
          <p:txBody>
            <a:bodyPr rtlCol="0" anchor="ctr"/>
            <a:lstStyle/>
            <a:p>
              <a:pPr algn="ctr" defTabSz="914377">
                <a:defRPr/>
              </a:pPr>
              <a:endParaRPr lang="en-US" sz="1800" kern="0" dirty="0">
                <a:solidFill>
                  <a:srgbClr val="FFFFFF"/>
                </a:solidFill>
                <a:latin typeface="Gill Sans MT"/>
              </a:endParaRPr>
            </a:p>
          </p:txBody>
        </p:sp>
      </p:grpSp>
      <p:sp>
        <p:nvSpPr>
          <p:cNvPr id="23" name="Rectangle 22">
            <a:extLst>
              <a:ext uri="{FF2B5EF4-FFF2-40B4-BE49-F238E27FC236}">
                <a16:creationId xmlns:a16="http://schemas.microsoft.com/office/drawing/2014/main" id="{29B29E6C-E18E-2F46-93AB-D50BF118D74F}"/>
              </a:ext>
            </a:extLst>
          </p:cNvPr>
          <p:cNvSpPr/>
          <p:nvPr userDrawn="1"/>
        </p:nvSpPr>
        <p:spPr>
          <a:xfrm>
            <a:off x="0" y="5938670"/>
            <a:ext cx="12192000" cy="919331"/>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2" name="Title 1"/>
          <p:cNvSpPr>
            <a:spLocks noGrp="1"/>
          </p:cNvSpPr>
          <p:nvPr userDrawn="1">
            <p:ph type="title" hasCustomPrompt="1"/>
          </p:nvPr>
        </p:nvSpPr>
        <p:spPr>
          <a:xfrm>
            <a:off x="1816608" y="2029259"/>
            <a:ext cx="8558784" cy="521208"/>
          </a:xfrm>
          <a:prstGeom prst="rect">
            <a:avLst/>
          </a:prstGeom>
        </p:spPr>
        <p:txBody>
          <a:bodyPr>
            <a:normAutofit/>
          </a:bodyPr>
          <a:lstStyle>
            <a:lvl1pPr algn="ctr">
              <a:defRPr lang="en-US" sz="2400" b="0" i="0" kern="1200" cap="all" spc="300" baseline="0" dirty="0">
                <a:solidFill>
                  <a:schemeClr val="bg1"/>
                </a:solidFill>
                <a:effectLst/>
                <a:latin typeface="+mj-lt"/>
                <a:ea typeface="Calibri"/>
                <a:cs typeface="Calibri"/>
              </a:defRPr>
            </a:lvl1pPr>
          </a:lstStyle>
          <a:p>
            <a:r>
              <a:rPr lang="en-US" dirty="0"/>
              <a:t>Presenter’s Name</a:t>
            </a:r>
          </a:p>
        </p:txBody>
      </p:sp>
      <p:sp>
        <p:nvSpPr>
          <p:cNvPr id="40" name="Contact Information"/>
          <p:cNvSpPr>
            <a:spLocks noGrp="1"/>
          </p:cNvSpPr>
          <p:nvPr userDrawn="1">
            <p:ph type="body" sz="quarter" idx="11" hasCustomPrompt="1"/>
          </p:nvPr>
        </p:nvSpPr>
        <p:spPr>
          <a:xfrm>
            <a:off x="1811845" y="2606963"/>
            <a:ext cx="8556523" cy="1231786"/>
          </a:xfrm>
        </p:spPr>
        <p:txBody>
          <a:bodyPr>
            <a:noAutofit/>
          </a:bodyPr>
          <a:lstStyle>
            <a:lvl1pPr marL="0" indent="0" algn="ctr">
              <a:lnSpc>
                <a:spcPct val="140000"/>
              </a:lnSpc>
              <a:spcBef>
                <a:spcPts val="0"/>
              </a:spcBef>
              <a:buNone/>
              <a:defRPr sz="1800" cap="none" baseline="0">
                <a:solidFill>
                  <a:schemeClr val="bg1"/>
                </a:solidFill>
                <a:effectLst/>
              </a:defRPr>
            </a:lvl1pPr>
          </a:lstStyle>
          <a:p>
            <a:r>
              <a:rPr lang="en-US" dirty="0"/>
              <a:t>PRESENTER’S JOB TITLE</a:t>
            </a:r>
          </a:p>
          <a:p>
            <a:r>
              <a:rPr lang="en-US" dirty="0"/>
              <a:t>202.403.####</a:t>
            </a:r>
          </a:p>
          <a:p>
            <a:r>
              <a:rPr lang="en-US" dirty="0" err="1"/>
              <a:t>email.address@cambiumassessment.com</a:t>
            </a:r>
            <a:endParaRPr lang="en-US" dirty="0"/>
          </a:p>
        </p:txBody>
      </p:sp>
      <p:sp>
        <p:nvSpPr>
          <p:cNvPr id="4" name="Text Placeholder 3">
            <a:extLst>
              <a:ext uri="{FF2B5EF4-FFF2-40B4-BE49-F238E27FC236}">
                <a16:creationId xmlns:a16="http://schemas.microsoft.com/office/drawing/2014/main" id="{DA82E4A1-C64B-4CF5-BF73-0EF68358BABC}"/>
              </a:ext>
            </a:extLst>
          </p:cNvPr>
          <p:cNvSpPr>
            <a:spLocks noGrp="1"/>
          </p:cNvSpPr>
          <p:nvPr>
            <p:ph type="body" sz="quarter" idx="14" hasCustomPrompt="1"/>
          </p:nvPr>
        </p:nvSpPr>
        <p:spPr>
          <a:xfrm>
            <a:off x="340947" y="6476003"/>
            <a:ext cx="429605" cy="92333"/>
          </a:xfrm>
        </p:spPr>
        <p:txBody>
          <a:bodyPr wrap="none" anchor="b" anchorCtr="0">
            <a:spAutoFit/>
          </a:bodyPr>
          <a:lstStyle>
            <a:lvl1pPr marL="0" indent="0" algn="r">
              <a:lnSpc>
                <a:spcPct val="100000"/>
              </a:lnSpc>
              <a:spcBef>
                <a:spcPts val="0"/>
              </a:spcBef>
              <a:buNone/>
              <a:defRPr sz="600">
                <a:solidFill>
                  <a:schemeClr val="bg1"/>
                </a:solidFill>
              </a:defRPr>
            </a:lvl1pPr>
            <a:lvl2pPr marL="320040" indent="0">
              <a:lnSpc>
                <a:spcPct val="100000"/>
              </a:lnSpc>
              <a:spcBef>
                <a:spcPts val="0"/>
              </a:spcBef>
              <a:buNone/>
              <a:defRPr sz="600"/>
            </a:lvl2pPr>
            <a:lvl3pPr marL="685800" indent="0">
              <a:lnSpc>
                <a:spcPct val="100000"/>
              </a:lnSpc>
              <a:spcBef>
                <a:spcPts val="0"/>
              </a:spcBef>
              <a:buNone/>
              <a:defRPr sz="600"/>
            </a:lvl3pPr>
            <a:lvl4pPr marL="1005840" indent="0">
              <a:lnSpc>
                <a:spcPct val="100000"/>
              </a:lnSpc>
              <a:spcBef>
                <a:spcPts val="0"/>
              </a:spcBef>
              <a:buNone/>
              <a:defRPr sz="600"/>
            </a:lvl4pPr>
            <a:lvl5pPr marL="1325880" indent="0">
              <a:lnSpc>
                <a:spcPct val="100000"/>
              </a:lnSpc>
              <a:spcBef>
                <a:spcPts val="0"/>
              </a:spcBef>
              <a:buNone/>
              <a:defRPr sz="600"/>
            </a:lvl5pPr>
          </a:lstStyle>
          <a:p>
            <a:pPr lvl="0"/>
            <a:r>
              <a:rPr lang="en-US" dirty="0"/>
              <a:t>XXXX_MO/YR</a:t>
            </a:r>
          </a:p>
        </p:txBody>
      </p:sp>
      <p:sp>
        <p:nvSpPr>
          <p:cNvPr id="26" name="Footer Placeholder 7">
            <a:extLst>
              <a:ext uri="{FF2B5EF4-FFF2-40B4-BE49-F238E27FC236}">
                <a16:creationId xmlns:a16="http://schemas.microsoft.com/office/drawing/2014/main" id="{80690CF2-FBBB-554D-B23A-A3E0423F5B17}"/>
              </a:ext>
            </a:extLst>
          </p:cNvPr>
          <p:cNvSpPr>
            <a:spLocks noGrp="1"/>
          </p:cNvSpPr>
          <p:nvPr>
            <p:ph type="ftr" sz="quarter" idx="18"/>
          </p:nvPr>
        </p:nvSpPr>
        <p:spPr>
          <a:xfrm>
            <a:off x="340947" y="6245597"/>
            <a:ext cx="9531699" cy="92333"/>
          </a:xfrm>
          <a:prstGeom prst="rect">
            <a:avLst/>
          </a:prstGeom>
        </p:spPr>
        <p:txBody>
          <a:bodyPr wrap="square" lIns="0" tIns="0" rIns="0" bIns="0">
            <a:spAutoFit/>
          </a:bodyPr>
          <a:lstStyle>
            <a:lvl1pPr>
              <a:defRPr sz="600">
                <a:solidFill>
                  <a:schemeClr val="bg1"/>
                </a:solidFill>
              </a:defRPr>
            </a:lvl1pPr>
          </a:lstStyle>
          <a:p>
            <a:r>
              <a:rPr lang="en-US" spc="-20" dirty="0"/>
              <a:t>Notice of Trademark: “Cambium Assessment, Inc.” is a registered trademark. All other brand, product, or company names are trademarks or registered trademarks of their respective owners.</a:t>
            </a:r>
          </a:p>
        </p:txBody>
      </p:sp>
      <p:sp>
        <p:nvSpPr>
          <p:cNvPr id="16" name="Rectangle 15">
            <a:extLst>
              <a:ext uri="{FF2B5EF4-FFF2-40B4-BE49-F238E27FC236}">
                <a16:creationId xmlns:a16="http://schemas.microsoft.com/office/drawing/2014/main" id="{7E61B2B1-4D7A-EA4B-81CA-1888BC75DDE9}"/>
              </a:ext>
            </a:extLst>
          </p:cNvPr>
          <p:cNvSpPr/>
          <p:nvPr userDrawn="1"/>
        </p:nvSpPr>
        <p:spPr>
          <a:xfrm>
            <a:off x="0" y="5887976"/>
            <a:ext cx="12192000" cy="45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pic>
        <p:nvPicPr>
          <p:cNvPr id="18" name="Picture 17" descr="A picture containing drawing&#10;&#10;Description automatically generated">
            <a:extLst>
              <a:ext uri="{FF2B5EF4-FFF2-40B4-BE49-F238E27FC236}">
                <a16:creationId xmlns:a16="http://schemas.microsoft.com/office/drawing/2014/main" id="{9AB4B2DC-3377-0340-B799-CF12239307E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25845" y="6235407"/>
            <a:ext cx="382005" cy="300453"/>
          </a:xfrm>
          <a:prstGeom prst="rect">
            <a:avLst/>
          </a:prstGeom>
        </p:spPr>
      </p:pic>
    </p:spTree>
    <p:extLst>
      <p:ext uri="{BB962C8B-B14F-4D97-AF65-F5344CB8AC3E}">
        <p14:creationId xmlns:p14="http://schemas.microsoft.com/office/powerpoint/2010/main" val="40083637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84A50B5-7DA3-4205-832C-AA6196E65806}"/>
              </a:ext>
            </a:extLst>
          </p:cNvPr>
          <p:cNvSpPr>
            <a:spLocks noGrp="1"/>
          </p:cNvSpPr>
          <p:nvPr>
            <p:ph type="dt" sz="half" idx="10"/>
          </p:nvPr>
        </p:nvSpPr>
        <p:spPr/>
        <p:txBody>
          <a:bodyPr/>
          <a:lstStyle/>
          <a:p>
            <a:fld id="{909B1937-37E9-46B2-BCF1-7F076D1A7250}" type="datetimeFigureOut">
              <a:rPr lang="en-US" smtClean="0"/>
              <a:t>8/13/2021</a:t>
            </a:fld>
            <a:endParaRPr lang="en-US"/>
          </a:p>
        </p:txBody>
      </p:sp>
      <p:sp>
        <p:nvSpPr>
          <p:cNvPr id="3" name="Footer Placeholder 2">
            <a:extLst>
              <a:ext uri="{FF2B5EF4-FFF2-40B4-BE49-F238E27FC236}">
                <a16:creationId xmlns:a16="http://schemas.microsoft.com/office/drawing/2014/main" id="{C13AFE6A-4CD9-40CF-A3F1-F1CA0D3CF32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CF9725F-36B7-44FB-97B2-203DAF3DBE6A}"/>
              </a:ext>
            </a:extLst>
          </p:cNvPr>
          <p:cNvSpPr>
            <a:spLocks noGrp="1"/>
          </p:cNvSpPr>
          <p:nvPr>
            <p:ph type="sldNum" sz="quarter" idx="12"/>
          </p:nvPr>
        </p:nvSpPr>
        <p:spPr/>
        <p:txBody>
          <a:bodyPr/>
          <a:lstStyle/>
          <a:p>
            <a:fld id="{DE054CAC-E163-4CF4-8B3C-379796B9CE05}" type="slidenum">
              <a:rPr lang="en-US" smtClean="0"/>
              <a:t>‹#›</a:t>
            </a:fld>
            <a:endParaRPr lang="en-US"/>
          </a:p>
        </p:txBody>
      </p:sp>
    </p:spTree>
    <p:extLst>
      <p:ext uri="{BB962C8B-B14F-4D97-AF65-F5344CB8AC3E}">
        <p14:creationId xmlns:p14="http://schemas.microsoft.com/office/powerpoint/2010/main" val="39046070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Bulleted Text">
    <p:spTree>
      <p:nvGrpSpPr>
        <p:cNvPr id="1" name=""/>
        <p:cNvGrpSpPr/>
        <p:nvPr/>
      </p:nvGrpSpPr>
      <p:grpSpPr>
        <a:xfrm>
          <a:off x="0" y="0"/>
          <a:ext cx="0" cy="0"/>
          <a:chOff x="0" y="0"/>
          <a:chExt cx="0" cy="0"/>
        </a:xfrm>
      </p:grpSpPr>
      <p:sp>
        <p:nvSpPr>
          <p:cNvPr id="3" name="Content Placeholder 2"/>
          <p:cNvSpPr>
            <a:spLocks noGrp="1"/>
          </p:cNvSpPr>
          <p:nvPr>
            <p:ph idx="1"/>
          </p:nvPr>
        </p:nvSpPr>
        <p:spPr bwMode="gray">
          <a:xfrm>
            <a:off x="916702" y="2055813"/>
            <a:ext cx="10966265" cy="3852006"/>
          </a:xfrm>
        </p:spPr>
        <p:txBody>
          <a:bodyPr/>
          <a:lstStyle>
            <a:lvl1pPr>
              <a:defRPr>
                <a:solidFill>
                  <a:schemeClr val="tx2">
                    <a:lumMod val="75000"/>
                  </a:schemeClr>
                </a:solidFill>
                <a:latin typeface="+mn-lt"/>
                <a:cs typeface="Franklin Gothic Book" pitchFamily="34" charset="0"/>
              </a:defRPr>
            </a:lvl1pPr>
            <a:lvl2pPr>
              <a:defRPr sz="1800">
                <a:solidFill>
                  <a:schemeClr val="tx2">
                    <a:lumMod val="75000"/>
                  </a:schemeClr>
                </a:solidFill>
                <a:latin typeface="+mn-lt"/>
                <a:cs typeface="Franklin Gothic Book" pitchFamily="34" charset="0"/>
              </a:defRPr>
            </a:lvl2pPr>
            <a:lvl3pPr>
              <a:defRPr sz="1400" baseline="0">
                <a:solidFill>
                  <a:schemeClr val="tx2">
                    <a:lumMod val="75000"/>
                  </a:schemeClr>
                </a:solidFill>
                <a:latin typeface="+mn-lt"/>
                <a:cs typeface="Franklin Gothic Book" pitchFamily="34" charset="0"/>
              </a:defRPr>
            </a:lvl3pPr>
            <a:lvl4pPr marL="915988" indent="-228600">
              <a:defRPr sz="1400" baseline="0">
                <a:solidFill>
                  <a:schemeClr val="tx2">
                    <a:lumMod val="75000"/>
                  </a:schemeClr>
                </a:solidFill>
                <a:latin typeface="+mn-lt"/>
                <a:cs typeface="Arial" pitchFamily="34" charset="0"/>
              </a:defRPr>
            </a:lvl4pPr>
            <a:lvl5pPr marL="1143000" indent="-228600">
              <a:defRPr sz="1400" baseline="0">
                <a:solidFill>
                  <a:schemeClr val="tx2">
                    <a:lumMod val="75000"/>
                  </a:schemeClr>
                </a:solidFill>
                <a:latin typeface="+mn-lt"/>
                <a:cs typeface="Arial" pitchFamily="34" charset="0"/>
              </a:defRPr>
            </a:lvl5pPr>
            <a:lvl6pPr marL="1377950" indent="-228600">
              <a:defRPr sz="1400" baseline="0">
                <a:solidFill>
                  <a:schemeClr val="tx2">
                    <a:lumMod val="75000"/>
                  </a:schemeClr>
                </a:solidFill>
                <a:latin typeface="+mn-lt"/>
              </a:defRPr>
            </a:lvl6pPr>
            <a:lvl7pPr marL="1597025" indent="-228600">
              <a:defRPr sz="1400" baseline="0">
                <a:solidFill>
                  <a:schemeClr val="tx2">
                    <a:lumMod val="75000"/>
                  </a:schemeClr>
                </a:solidFill>
                <a:latin typeface="+mn-lt"/>
              </a:defRPr>
            </a:lvl7pPr>
            <a:lvl8pPr marL="1830388" indent="-228600">
              <a:defRPr sz="1400" baseline="0">
                <a:solidFill>
                  <a:schemeClr val="tx2">
                    <a:lumMod val="75000"/>
                  </a:schemeClr>
                </a:solidFill>
                <a:latin typeface="+mn-lt"/>
              </a:defRPr>
            </a:lvl8pPr>
            <a:lvl9pPr marL="2057400" indent="-228600">
              <a:defRPr sz="1400" baseline="0">
                <a:solidFill>
                  <a:schemeClr val="tx2">
                    <a:lumMod val="75000"/>
                  </a:schemeClr>
                </a:solidFill>
                <a:latin typeface="+mn-lt"/>
              </a:defRPr>
            </a:lvl9pPr>
          </a:lstStyle>
          <a:p>
            <a:pPr lvl="0"/>
            <a:r>
              <a:rPr lang="en-US" dirty="0"/>
              <a:t>Click to edit Master text styles</a:t>
            </a:r>
          </a:p>
          <a:p>
            <a:pPr lvl="1"/>
            <a:r>
              <a:rPr lang="en-US" dirty="0"/>
              <a:t>Second level</a:t>
            </a:r>
          </a:p>
          <a:p>
            <a:pPr lvl="2"/>
            <a:r>
              <a:rPr lang="en-US" dirty="0"/>
              <a:t>Third level</a:t>
            </a:r>
          </a:p>
          <a:p>
            <a:pPr lvl="3"/>
            <a:r>
              <a:rPr lang="en-US" dirty="0"/>
              <a:t>Four</a:t>
            </a:r>
          </a:p>
          <a:p>
            <a:pPr lvl="4"/>
            <a:r>
              <a:rPr lang="en-US" dirty="0"/>
              <a:t>Five</a:t>
            </a:r>
          </a:p>
          <a:p>
            <a:pPr lvl="5"/>
            <a:r>
              <a:rPr lang="en-US" dirty="0"/>
              <a:t>Six</a:t>
            </a:r>
          </a:p>
          <a:p>
            <a:pPr lvl="6"/>
            <a:r>
              <a:rPr lang="en-US" dirty="0"/>
              <a:t>Seven	</a:t>
            </a:r>
          </a:p>
          <a:p>
            <a:pPr lvl="7"/>
            <a:r>
              <a:rPr lang="en-US" dirty="0"/>
              <a:t>Eight</a:t>
            </a:r>
          </a:p>
          <a:p>
            <a:pPr lvl="8"/>
            <a:r>
              <a:rPr lang="en-US" dirty="0"/>
              <a:t>Nine</a:t>
            </a:r>
          </a:p>
        </p:txBody>
      </p:sp>
      <p:sp>
        <p:nvSpPr>
          <p:cNvPr id="2" name="Title 1"/>
          <p:cNvSpPr>
            <a:spLocks noGrp="1"/>
          </p:cNvSpPr>
          <p:nvPr>
            <p:ph type="title"/>
          </p:nvPr>
        </p:nvSpPr>
        <p:spPr/>
        <p:txBody>
          <a:bodyPr/>
          <a:lstStyle/>
          <a:p>
            <a:r>
              <a:rPr lang="en-US" dirty="0"/>
              <a:t>Click to edit Master title style</a:t>
            </a:r>
          </a:p>
        </p:txBody>
      </p:sp>
      <p:sp>
        <p:nvSpPr>
          <p:cNvPr id="4" name="Slide Number Placeholder 3"/>
          <p:cNvSpPr>
            <a:spLocks noGrp="1"/>
          </p:cNvSpPr>
          <p:nvPr>
            <p:ph type="sldNum" sz="quarter" idx="10"/>
          </p:nvPr>
        </p:nvSpPr>
        <p:spPr/>
        <p:txBody>
          <a:bodyPr/>
          <a:lstStyle/>
          <a:p>
            <a:pPr algn="r"/>
            <a:fld id="{F3477EC8-074D-41C4-94AE-E9EA7CEEA348}" type="slidenum">
              <a:rPr>
                <a:solidFill>
                  <a:srgbClr val="FFFFFF">
                    <a:lumMod val="75000"/>
                  </a:srgbClr>
                </a:solidFill>
              </a:rPr>
              <a:pPr algn="r"/>
              <a:t>‹#›</a:t>
            </a:fld>
            <a:endParaRPr dirty="0">
              <a:solidFill>
                <a:srgbClr val="FFFFFF">
                  <a:lumMod val="75000"/>
                </a:srgbClr>
              </a:solidFill>
            </a:endParaRPr>
          </a:p>
        </p:txBody>
      </p:sp>
    </p:spTree>
    <p:extLst>
      <p:ext uri="{BB962C8B-B14F-4D97-AF65-F5344CB8AC3E}">
        <p14:creationId xmlns:p14="http://schemas.microsoft.com/office/powerpoint/2010/main" val="639492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DD6FE6F0-8604-7F4B-9748-89FE63B6D4DB}"/>
              </a:ext>
            </a:extLst>
          </p:cNvPr>
          <p:cNvSpPr/>
          <p:nvPr userDrawn="1"/>
        </p:nvSpPr>
        <p:spPr>
          <a:xfrm>
            <a:off x="0" y="5938670"/>
            <a:ext cx="12192000" cy="919331"/>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sz="1400" dirty="0">
              <a:solidFill>
                <a:schemeClr val="tx2"/>
              </a:solidFill>
            </a:endParaRPr>
          </a:p>
        </p:txBody>
      </p:sp>
      <p:grpSp>
        <p:nvGrpSpPr>
          <p:cNvPr id="22" name="Group 21">
            <a:extLst>
              <a:ext uri="{FF2B5EF4-FFF2-40B4-BE49-F238E27FC236}">
                <a16:creationId xmlns:a16="http://schemas.microsoft.com/office/drawing/2014/main" id="{23B08CE3-721A-7940-99DD-35ABF4993B60}"/>
              </a:ext>
            </a:extLst>
          </p:cNvPr>
          <p:cNvGrpSpPr/>
          <p:nvPr userDrawn="1"/>
        </p:nvGrpSpPr>
        <p:grpSpPr>
          <a:xfrm>
            <a:off x="0" y="1891"/>
            <a:ext cx="12192000" cy="6383743"/>
            <a:chOff x="1" y="-654979"/>
            <a:chExt cx="9144000" cy="7029646"/>
          </a:xfrm>
        </p:grpSpPr>
        <p:grpSp>
          <p:nvGrpSpPr>
            <p:cNvPr id="23" name="Group 22">
              <a:extLst>
                <a:ext uri="{FF2B5EF4-FFF2-40B4-BE49-F238E27FC236}">
                  <a16:creationId xmlns:a16="http://schemas.microsoft.com/office/drawing/2014/main" id="{3A8B8AB1-17E1-4148-86F3-B8C77AD930B3}"/>
                </a:ext>
              </a:extLst>
            </p:cNvPr>
            <p:cNvGrpSpPr/>
            <p:nvPr/>
          </p:nvGrpSpPr>
          <p:grpSpPr>
            <a:xfrm>
              <a:off x="7514903" y="2194560"/>
              <a:ext cx="1376891" cy="1327213"/>
              <a:chOff x="7040708" y="1972456"/>
              <a:chExt cx="1490472" cy="1787106"/>
            </a:xfrm>
          </p:grpSpPr>
          <p:sp>
            <p:nvSpPr>
              <p:cNvPr id="28" name="TextBox 27">
                <a:extLst>
                  <a:ext uri="{FF2B5EF4-FFF2-40B4-BE49-F238E27FC236}">
                    <a16:creationId xmlns:a16="http://schemas.microsoft.com/office/drawing/2014/main" id="{487F0AF7-5A75-6142-9925-DB6E3A35DF9D}"/>
                  </a:ext>
                </a:extLst>
              </p:cNvPr>
              <p:cNvSpPr txBox="1"/>
              <p:nvPr/>
            </p:nvSpPr>
            <p:spPr>
              <a:xfrm>
                <a:off x="7785918" y="2666546"/>
                <a:ext cx="53" cy="398931"/>
              </a:xfrm>
              <a:prstGeom prst="rect">
                <a:avLst/>
              </a:prstGeom>
              <a:noFill/>
              <a:ln>
                <a:noFill/>
              </a:ln>
            </p:spPr>
            <p:txBody>
              <a:bodyPr wrap="none" lIns="0" tIns="0" rIns="0" bIns="0" rtlCol="0" anchor="ctr" anchorCtr="1">
                <a:spAutoFit/>
              </a:bodyPr>
              <a:lstStyle/>
              <a:p>
                <a:pPr algn="ctr">
                  <a:lnSpc>
                    <a:spcPct val="150000"/>
                  </a:lnSpc>
                </a:pPr>
                <a:endParaRPr lang="en-US" sz="1300" spc="600" dirty="0">
                  <a:ln w="3175" cmpd="sng">
                    <a:noFill/>
                  </a:ln>
                  <a:solidFill>
                    <a:srgbClr val="FFFFFF">
                      <a:alpha val="70000"/>
                    </a:srgbClr>
                  </a:solidFill>
                  <a:latin typeface="Calibri"/>
                  <a:cs typeface="Calibri"/>
                </a:endParaRPr>
              </a:p>
            </p:txBody>
          </p:sp>
          <p:cxnSp>
            <p:nvCxnSpPr>
              <p:cNvPr id="29" name="Straight Connector 28">
                <a:extLst>
                  <a:ext uri="{FF2B5EF4-FFF2-40B4-BE49-F238E27FC236}">
                    <a16:creationId xmlns:a16="http://schemas.microsoft.com/office/drawing/2014/main" id="{5A5F043D-9A82-E14F-B0E0-1B23D525DC34}"/>
                  </a:ext>
                </a:extLst>
              </p:cNvPr>
              <p:cNvCxnSpPr/>
              <p:nvPr/>
            </p:nvCxnSpPr>
            <p:spPr>
              <a:xfrm>
                <a:off x="7040708" y="1972456"/>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cxnSp>
            <p:nvCxnSpPr>
              <p:cNvPr id="30" name="Straight Connector 29">
                <a:extLst>
                  <a:ext uri="{FF2B5EF4-FFF2-40B4-BE49-F238E27FC236}">
                    <a16:creationId xmlns:a16="http://schemas.microsoft.com/office/drawing/2014/main" id="{0DB5BC03-6E6F-3D4B-B1C5-E18EEF028FDC}"/>
                  </a:ext>
                </a:extLst>
              </p:cNvPr>
              <p:cNvCxnSpPr/>
              <p:nvPr/>
            </p:nvCxnSpPr>
            <p:spPr>
              <a:xfrm>
                <a:off x="7040708" y="3759562"/>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grpSp>
        <p:sp>
          <p:nvSpPr>
            <p:cNvPr id="25" name="Text Placeholder 56">
              <a:extLst>
                <a:ext uri="{FF2B5EF4-FFF2-40B4-BE49-F238E27FC236}">
                  <a16:creationId xmlns:a16="http://schemas.microsoft.com/office/drawing/2014/main" id="{D541CF8B-F6B1-374E-9FF6-10498A3A7974}"/>
                </a:ext>
              </a:extLst>
            </p:cNvPr>
            <p:cNvSpPr txBox="1">
              <a:spLocks/>
            </p:cNvSpPr>
            <p:nvPr/>
          </p:nvSpPr>
          <p:spPr>
            <a:xfrm>
              <a:off x="320937" y="6188263"/>
              <a:ext cx="49" cy="186404"/>
            </a:xfrm>
            <a:prstGeom prst="rect">
              <a:avLst/>
            </a:prstGeom>
          </p:spPr>
          <p:txBody>
            <a:bodyPr wrap="none" lIns="0" tIns="0" rIns="0" bIns="0">
              <a:spAutoFit/>
            </a:bodyPr>
            <a:lstStyle>
              <a:lvl1pPr marL="0" indent="0" algn="r" defTabSz="914400" rtl="0" eaLnBrk="1" latinLnBrk="0" hangingPunct="1">
                <a:lnSpc>
                  <a:spcPct val="125000"/>
                </a:lnSpc>
                <a:spcBef>
                  <a:spcPts val="1800"/>
                </a:spcBef>
                <a:spcAft>
                  <a:spcPts val="0"/>
                </a:spcAft>
                <a:buFont typeface="Arial" panose="020B0604020202020204" pitchFamily="34" charset="0"/>
                <a:buNone/>
                <a:defRPr sz="1800" b="0" i="0" kern="1200" baseline="0">
                  <a:solidFill>
                    <a:schemeClr val="bg1"/>
                  </a:solidFill>
                  <a:latin typeface="Gill Sans" charset="0"/>
                  <a:ea typeface="Gill Sans" charset="0"/>
                  <a:cs typeface="Gill Sans" charset="0"/>
                </a:defRPr>
              </a:lvl1pPr>
              <a:lvl2pPr marL="365125"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2pPr>
              <a:lvl3pPr marL="73152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3pPr>
              <a:lvl4pPr marL="109728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4pPr>
              <a:lvl5pPr marL="1463040"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lnSpc>
                  <a:spcPct val="100000"/>
                </a:lnSpc>
              </a:pPr>
              <a:endParaRPr lang="en-US" sz="1100" spc="150" dirty="0">
                <a:solidFill>
                  <a:srgbClr val="FFFFFF"/>
                </a:solidFill>
                <a:latin typeface="Calibri"/>
                <a:ea typeface="Calibri"/>
                <a:cs typeface="Calibri"/>
              </a:endParaRPr>
            </a:p>
          </p:txBody>
        </p:sp>
        <p:sp>
          <p:nvSpPr>
            <p:cNvPr id="27" name="Rectangle 26">
              <a:extLst>
                <a:ext uri="{FF2B5EF4-FFF2-40B4-BE49-F238E27FC236}">
                  <a16:creationId xmlns:a16="http://schemas.microsoft.com/office/drawing/2014/main" id="{B52C16A5-628A-E040-8562-B2631368845E}"/>
                </a:ext>
              </a:extLst>
            </p:cNvPr>
            <p:cNvSpPr>
              <a:spLocks/>
            </p:cNvSpPr>
            <p:nvPr/>
          </p:nvSpPr>
          <p:spPr>
            <a:xfrm>
              <a:off x="1" y="-654979"/>
              <a:ext cx="9144000" cy="6530888"/>
            </a:xfrm>
            <a:prstGeom prst="rect">
              <a:avLst/>
            </a:prstGeom>
            <a:solidFill>
              <a:srgbClr val="005488"/>
            </a:solidFill>
            <a:ln w="12700" cap="flat" cmpd="sng" algn="ctr">
              <a:noFill/>
              <a:prstDash val="solid"/>
              <a:miter lim="800000"/>
            </a:ln>
            <a:effectLst/>
          </p:spPr>
          <p:txBody>
            <a:bodyPr rtlCol="0" anchor="ctr"/>
            <a:lstStyle/>
            <a:p>
              <a:pPr algn="ctr" defTabSz="914377">
                <a:defRPr/>
              </a:pPr>
              <a:endParaRPr lang="en-US" sz="1800" kern="0" dirty="0">
                <a:solidFill>
                  <a:srgbClr val="FFFFFF"/>
                </a:solidFill>
                <a:latin typeface="Gill Sans MT"/>
              </a:endParaRPr>
            </a:p>
          </p:txBody>
        </p:sp>
      </p:grpSp>
      <p:sp>
        <p:nvSpPr>
          <p:cNvPr id="34" name="Title 3">
            <a:extLst>
              <a:ext uri="{FF2B5EF4-FFF2-40B4-BE49-F238E27FC236}">
                <a16:creationId xmlns:a16="http://schemas.microsoft.com/office/drawing/2014/main" id="{632A705F-AC90-094F-B8E2-F7B1D1DC3856}"/>
              </a:ext>
            </a:extLst>
          </p:cNvPr>
          <p:cNvSpPr>
            <a:spLocks noGrp="1"/>
          </p:cNvSpPr>
          <p:nvPr>
            <p:ph type="title" hasCustomPrompt="1"/>
          </p:nvPr>
        </p:nvSpPr>
        <p:spPr>
          <a:xfrm>
            <a:off x="1674666" y="524911"/>
            <a:ext cx="8842671" cy="2530079"/>
          </a:xfrm>
          <a:prstGeom prst="rect">
            <a:avLst/>
          </a:prstGeom>
        </p:spPr>
        <p:txBody>
          <a:bodyPr>
            <a:normAutofit/>
          </a:bodyPr>
          <a:lstStyle>
            <a:lvl1pPr algn="ctr">
              <a:defRPr sz="4200">
                <a:solidFill>
                  <a:schemeClr val="bg1"/>
                </a:solidFill>
                <a:effectLst/>
              </a:defRPr>
            </a:lvl1pPr>
          </a:lstStyle>
          <a:p>
            <a:r>
              <a:rPr lang="en-US" dirty="0"/>
              <a:t>Section Header (Divider) Title</a:t>
            </a:r>
          </a:p>
        </p:txBody>
      </p:sp>
      <p:sp>
        <p:nvSpPr>
          <p:cNvPr id="35" name="Text Placeholder 8">
            <a:extLst>
              <a:ext uri="{FF2B5EF4-FFF2-40B4-BE49-F238E27FC236}">
                <a16:creationId xmlns:a16="http://schemas.microsoft.com/office/drawing/2014/main" id="{05B18A71-C084-C74F-827E-9479DD85FF37}"/>
              </a:ext>
            </a:extLst>
          </p:cNvPr>
          <p:cNvSpPr>
            <a:spLocks noGrp="1"/>
          </p:cNvSpPr>
          <p:nvPr>
            <p:ph type="body" sz="quarter" idx="13" hasCustomPrompt="1"/>
          </p:nvPr>
        </p:nvSpPr>
        <p:spPr>
          <a:xfrm>
            <a:off x="1674666" y="3082422"/>
            <a:ext cx="8842671" cy="1499616"/>
          </a:xfrm>
        </p:spPr>
        <p:txBody>
          <a:bodyPr>
            <a:normAutofit/>
          </a:bodyPr>
          <a:lstStyle>
            <a:lvl1pPr marL="0" indent="0" algn="ctr">
              <a:spcBef>
                <a:spcPts val="0"/>
              </a:spcBef>
              <a:buNone/>
              <a:defRPr sz="2200">
                <a:solidFill>
                  <a:schemeClr val="bg1"/>
                </a:solidFill>
                <a:effectLst/>
              </a:defRPr>
            </a:lvl1pPr>
            <a:lvl2pPr marL="320040" indent="0">
              <a:spcBef>
                <a:spcPts val="0"/>
              </a:spcBef>
              <a:buNone/>
              <a:defRPr>
                <a:solidFill>
                  <a:schemeClr val="bg1"/>
                </a:solidFill>
              </a:defRPr>
            </a:lvl2pPr>
            <a:lvl3pPr marL="685800" indent="0">
              <a:spcBef>
                <a:spcPts val="0"/>
              </a:spcBef>
              <a:buNone/>
              <a:defRPr>
                <a:solidFill>
                  <a:schemeClr val="bg1"/>
                </a:solidFill>
              </a:defRPr>
            </a:lvl3pPr>
            <a:lvl4pPr marL="1005840" indent="0">
              <a:spcBef>
                <a:spcPts val="0"/>
              </a:spcBef>
              <a:buNone/>
              <a:defRPr>
                <a:solidFill>
                  <a:schemeClr val="bg1"/>
                </a:solidFill>
              </a:defRPr>
            </a:lvl4pPr>
            <a:lvl5pPr marL="1325880" indent="0">
              <a:spcBef>
                <a:spcPts val="0"/>
              </a:spcBef>
              <a:buNone/>
              <a:defRPr>
                <a:solidFill>
                  <a:schemeClr val="bg1"/>
                </a:solidFill>
              </a:defRPr>
            </a:lvl5pPr>
          </a:lstStyle>
          <a:p>
            <a:pPr lvl="0"/>
            <a:r>
              <a:rPr lang="en-US" dirty="0"/>
              <a:t>Additional information about this section (optional)</a:t>
            </a:r>
          </a:p>
        </p:txBody>
      </p:sp>
      <p:sp>
        <p:nvSpPr>
          <p:cNvPr id="36" name="Rectangle 35">
            <a:extLst>
              <a:ext uri="{FF2B5EF4-FFF2-40B4-BE49-F238E27FC236}">
                <a16:creationId xmlns:a16="http://schemas.microsoft.com/office/drawing/2014/main" id="{56CCB747-B81D-744D-9CE9-1225B76A2060}"/>
              </a:ext>
            </a:extLst>
          </p:cNvPr>
          <p:cNvSpPr/>
          <p:nvPr userDrawn="1"/>
        </p:nvSpPr>
        <p:spPr>
          <a:xfrm>
            <a:off x="0" y="5887976"/>
            <a:ext cx="12192000" cy="45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pic>
        <p:nvPicPr>
          <p:cNvPr id="16" name="Picture 15" descr="A picture containing drawing&#10;&#10;Description automatically generated">
            <a:extLst>
              <a:ext uri="{FF2B5EF4-FFF2-40B4-BE49-F238E27FC236}">
                <a16:creationId xmlns:a16="http://schemas.microsoft.com/office/drawing/2014/main" id="{16B7BA59-C63F-8043-B5BE-DA18DACFAE9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1" y="6235407"/>
            <a:ext cx="382005" cy="300453"/>
          </a:xfrm>
          <a:prstGeom prst="rect">
            <a:avLst/>
          </a:prstGeom>
        </p:spPr>
      </p:pic>
    </p:spTree>
    <p:extLst>
      <p:ext uri="{BB962C8B-B14F-4D97-AF65-F5344CB8AC3E}">
        <p14:creationId xmlns:p14="http://schemas.microsoft.com/office/powerpoint/2010/main" val="689593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24" name="Text Placeholder"/>
          <p:cNvSpPr>
            <a:spLocks noGrp="1"/>
          </p:cNvSpPr>
          <p:nvPr>
            <p:ph type="body" sz="quarter" idx="10" hasCustomPrompt="1"/>
          </p:nvPr>
        </p:nvSpPr>
        <p:spPr>
          <a:xfrm>
            <a:off x="457199" y="980024"/>
            <a:ext cx="11338560" cy="5192175"/>
          </a:xfrm>
        </p:spPr>
        <p:txBody>
          <a:bodyPr tIns="0" anchor="t" anchorCtr="0">
            <a:normAutofit/>
          </a:bodyPr>
          <a:lstStyle>
            <a:lvl1pPr marL="457200" indent="-457200">
              <a:lnSpc>
                <a:spcPct val="100000"/>
              </a:lnSpc>
              <a:spcBef>
                <a:spcPts val="3000"/>
              </a:spcBef>
              <a:buClr>
                <a:schemeClr val="tx1"/>
              </a:buClr>
              <a:buFont typeface="+mj-lt"/>
              <a:buAutoNum type="arabicPeriod"/>
              <a:defRPr sz="2200" baseline="0"/>
            </a:lvl1pPr>
            <a:lvl2pPr marL="914400" indent="-457200">
              <a:lnSpc>
                <a:spcPct val="100000"/>
              </a:lnSpc>
              <a:spcBef>
                <a:spcPts val="1200"/>
              </a:spcBef>
              <a:buClr>
                <a:schemeClr val="tx1"/>
              </a:buClr>
              <a:buFont typeface="+mj-lt"/>
              <a:buAutoNum type="alphaLcPeriod"/>
              <a:defRPr sz="2200"/>
            </a:lvl2pPr>
            <a:lvl3pPr marL="1371600" indent="-457200">
              <a:lnSpc>
                <a:spcPct val="100000"/>
              </a:lnSpc>
              <a:spcBef>
                <a:spcPts val="1200"/>
              </a:spcBef>
              <a:buClr>
                <a:schemeClr val="tx1"/>
              </a:buClr>
              <a:buFont typeface="+mj-lt"/>
              <a:buAutoNum type="romanLcPeriod"/>
              <a:defRPr sz="2200"/>
            </a:lvl3pPr>
            <a:lvl4pPr marL="1828800" indent="-457200">
              <a:lnSpc>
                <a:spcPct val="100000"/>
              </a:lnSpc>
              <a:spcBef>
                <a:spcPts val="1200"/>
              </a:spcBef>
              <a:buClr>
                <a:schemeClr val="tx1"/>
              </a:buClr>
              <a:buSzPct val="100000"/>
              <a:buFont typeface="+mj-lt"/>
              <a:buAutoNum type="arabicParenR"/>
              <a:defRPr sz="2200" baseline="0"/>
            </a:lvl4pPr>
            <a:lvl5pPr marL="2286000" indent="-457200">
              <a:lnSpc>
                <a:spcPct val="100000"/>
              </a:lnSpc>
              <a:spcBef>
                <a:spcPts val="1200"/>
              </a:spcBef>
              <a:buClr>
                <a:schemeClr val="tx1"/>
              </a:buClr>
              <a:buFont typeface="+mj-lt"/>
              <a:buAutoNum type="alphaLcParenR"/>
              <a:defRPr sz="2200"/>
            </a:lvl5pPr>
          </a:lstStyle>
          <a:p>
            <a:pPr lvl="0"/>
            <a:r>
              <a:rPr lang="en-US" dirty="0"/>
              <a:t>Click to insert agenda items.</a:t>
            </a:r>
          </a:p>
          <a:p>
            <a:pPr lvl="1"/>
            <a:r>
              <a:rPr lang="en-US" dirty="0"/>
              <a:t>Second level</a:t>
            </a:r>
          </a:p>
          <a:p>
            <a:pPr lvl="2"/>
            <a:r>
              <a:rPr lang="en-US" dirty="0"/>
              <a:t>Third level</a:t>
            </a:r>
          </a:p>
          <a:p>
            <a:pPr lvl="3"/>
            <a:r>
              <a:rPr lang="en-US" dirty="0"/>
              <a:t>Fourth level</a:t>
            </a:r>
          </a:p>
          <a:p>
            <a:pPr lvl="4"/>
            <a:r>
              <a:rPr lang="en-US" dirty="0"/>
              <a:t>Fifth level</a:t>
            </a:r>
          </a:p>
          <a:p>
            <a:pPr lvl="0"/>
            <a:r>
              <a:rPr lang="en-US" dirty="0"/>
              <a:t>Second agenda item</a:t>
            </a:r>
          </a:p>
          <a:p>
            <a:pPr lvl="0"/>
            <a:r>
              <a:rPr lang="en-US" dirty="0"/>
              <a:t>Third agenda item</a:t>
            </a:r>
          </a:p>
        </p:txBody>
      </p:sp>
      <p:sp>
        <p:nvSpPr>
          <p:cNvPr id="6" name="Slide Number Placeholder 5">
            <a:extLst>
              <a:ext uri="{FF2B5EF4-FFF2-40B4-BE49-F238E27FC236}">
                <a16:creationId xmlns:a16="http://schemas.microsoft.com/office/drawing/2014/main" id="{59965809-73B4-254D-A68C-E7B755C89E3A}"/>
              </a:ext>
            </a:extLst>
          </p:cNvPr>
          <p:cNvSpPr>
            <a:spLocks noGrp="1"/>
          </p:cNvSpPr>
          <p:nvPr>
            <p:ph type="sldNum" sz="quarter" idx="11"/>
          </p:nvPr>
        </p:nvSpPr>
        <p:spPr/>
        <p:txBody>
          <a:bodyPr/>
          <a:lstStyle>
            <a:lvl1pPr>
              <a:defRPr>
                <a:solidFill>
                  <a:schemeClr val="bg1"/>
                </a:solidFill>
              </a:defRPr>
            </a:lvl1pPr>
          </a:lstStyle>
          <a:p>
            <a:fld id="{58AE716E-68DD-2249-A7FA-8AEF0B14DF81}" type="slidenum">
              <a:rPr lang="en-US" smtClean="0"/>
              <a:pPr/>
              <a:t>‹#›</a:t>
            </a:fld>
            <a:endParaRPr lang="en-US" dirty="0"/>
          </a:p>
        </p:txBody>
      </p:sp>
      <p:sp>
        <p:nvSpPr>
          <p:cNvPr id="9" name="Title 8">
            <a:extLst>
              <a:ext uri="{FF2B5EF4-FFF2-40B4-BE49-F238E27FC236}">
                <a16:creationId xmlns:a16="http://schemas.microsoft.com/office/drawing/2014/main" id="{1C37C59D-FB7B-E64A-A13B-3AD1C18E8315}"/>
              </a:ext>
            </a:extLst>
          </p:cNvPr>
          <p:cNvSpPr>
            <a:spLocks noGrp="1"/>
          </p:cNvSpPr>
          <p:nvPr>
            <p:ph type="title" hasCustomPrompt="1"/>
          </p:nvPr>
        </p:nvSpPr>
        <p:spPr>
          <a:xfrm>
            <a:off x="426231" y="65597"/>
            <a:ext cx="11369528" cy="518012"/>
          </a:xfrm>
        </p:spPr>
        <p:txBody>
          <a:bodyPr/>
          <a:lstStyle/>
          <a:p>
            <a:r>
              <a:rPr lang="en-US" dirty="0"/>
              <a:t>Agenda Layout</a:t>
            </a:r>
          </a:p>
        </p:txBody>
      </p:sp>
    </p:spTree>
    <p:extLst>
      <p:ext uri="{BB962C8B-B14F-4D97-AF65-F5344CB8AC3E}">
        <p14:creationId xmlns:p14="http://schemas.microsoft.com/office/powerpoint/2010/main" val="2412872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First Level No Bullet, Text Heavy">
    <p:spTree>
      <p:nvGrpSpPr>
        <p:cNvPr id="1" name=""/>
        <p:cNvGrpSpPr/>
        <p:nvPr/>
      </p:nvGrpSpPr>
      <p:grpSpPr>
        <a:xfrm>
          <a:off x="0" y="0"/>
          <a:ext cx="0" cy="0"/>
          <a:chOff x="0" y="0"/>
          <a:chExt cx="0" cy="0"/>
        </a:xfrm>
      </p:grpSpPr>
      <p:sp>
        <p:nvSpPr>
          <p:cNvPr id="10" name="Content Placeholder"/>
          <p:cNvSpPr>
            <a:spLocks noGrp="1"/>
          </p:cNvSpPr>
          <p:nvPr>
            <p:ph idx="1" hasCustomPrompt="1"/>
          </p:nvPr>
        </p:nvSpPr>
        <p:spPr>
          <a:xfrm>
            <a:off x="457200" y="980023"/>
            <a:ext cx="11338560" cy="5009297"/>
          </a:xfrm>
          <a:prstGeom prst="rect">
            <a:avLst/>
          </a:prstGeom>
          <a:ln>
            <a:noFill/>
          </a:ln>
        </p:spPr>
        <p:txBody>
          <a:bodyPr vert="horz" lIns="0" tIns="0" rIns="0" bIns="0" rtlCol="0">
            <a:normAutofit/>
          </a:bodyPr>
          <a:lstStyle>
            <a:lvl1pPr marL="0" marR="0" indent="0" algn="l" defTabSz="685800" rtl="0" eaLnBrk="1" fontAlgn="auto" latinLnBrk="0" hangingPunct="1">
              <a:lnSpc>
                <a:spcPct val="105000"/>
              </a:lnSpc>
              <a:spcBef>
                <a:spcPts val="600"/>
              </a:spcBef>
              <a:spcAft>
                <a:spcPts val="0"/>
              </a:spcAft>
              <a:buClrTx/>
              <a:buSzPct val="100000"/>
              <a:buFont typeface="Arial" panose="020B0604020202020204" pitchFamily="34" charset="0"/>
              <a:buNone/>
              <a:tabLst/>
              <a:defRPr sz="1800" baseline="0"/>
            </a:lvl1pPr>
            <a:lvl2pPr marL="228600" indent="-228600">
              <a:lnSpc>
                <a:spcPct val="105000"/>
              </a:lnSpc>
              <a:spcBef>
                <a:spcPts val="600"/>
              </a:spcBef>
              <a:buFont typeface="Arial" panose="020B0604020202020204" pitchFamily="34" charset="0"/>
              <a:buChar char="•"/>
              <a:defRPr sz="1800"/>
            </a:lvl2pPr>
            <a:lvl3pPr marL="457200" indent="-228600">
              <a:lnSpc>
                <a:spcPct val="105000"/>
              </a:lnSpc>
              <a:spcBef>
                <a:spcPts val="600"/>
              </a:spcBef>
              <a:buFont typeface="Calibri" panose="020F0502020204030204" pitchFamily="34" charset="0"/>
              <a:buChar char="–"/>
              <a:defRPr sz="1800"/>
            </a:lvl3pPr>
            <a:lvl4pPr marL="685800" indent="-228600">
              <a:lnSpc>
                <a:spcPct val="105000"/>
              </a:lnSpc>
              <a:spcBef>
                <a:spcPts val="600"/>
              </a:spcBef>
              <a:buFont typeface="Calibri" panose="020F0502020204030204" pitchFamily="34" charset="0"/>
              <a:buChar char="»"/>
              <a:defRPr sz="1800"/>
            </a:lvl4pPr>
            <a:lvl5pPr marL="914400" indent="-228600">
              <a:lnSpc>
                <a:spcPct val="105000"/>
              </a:lnSpc>
              <a:spcBef>
                <a:spcPts val="600"/>
              </a:spcBef>
              <a:buSzPct val="110000"/>
              <a:buFont typeface="Calibri" panose="020F0502020204030204" pitchFamily="34" charset="0"/>
              <a:buChar char="◦"/>
              <a:defRPr sz="1800"/>
            </a:lvl5pPr>
            <a:lvl6pPr marL="1143000" indent="-228600">
              <a:lnSpc>
                <a:spcPct val="105000"/>
              </a:lnSpc>
              <a:spcBef>
                <a:spcPts val="600"/>
              </a:spcBef>
              <a:buFont typeface="Calibri" panose="020F0502020204030204" pitchFamily="34" charset="0"/>
              <a:buChar char="›"/>
              <a:defRPr sz="1800"/>
            </a:lvl6pPr>
          </a:lstStyle>
          <a:p>
            <a:pPr marL="0" marR="0" lvl="0" indent="0" algn="l" defTabSz="685800" rtl="0" eaLnBrk="1" fontAlgn="auto" latinLnBrk="0" hangingPunct="1">
              <a:lnSpc>
                <a:spcPct val="105000"/>
              </a:lnSpc>
              <a:spcBef>
                <a:spcPts val="450"/>
              </a:spcBef>
              <a:spcAft>
                <a:spcPts val="0"/>
              </a:spcAft>
              <a:buClrTx/>
              <a:buSzPct val="100000"/>
              <a:buFont typeface="Arial" panose="020B0604020202020204" pitchFamily="34" charset="0"/>
              <a:buNone/>
              <a:tabLst/>
              <a:defRPr/>
            </a:pPr>
            <a:r>
              <a:rPr lang="en-US" dirty="0"/>
              <a:t>The first text level has no bullet. Use Increase List Level and Decrease List Level icons in the Paragraph group on the Home tab to move between first level (no bullet) and second level (round bullet) text. Paragraph spacing is modified to 1.05 lines and 6 points before paragraph to accommodate text heavy slides. The text size will also shrink to fit within this placeholder.</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p:txBody>
      </p:sp>
      <p:sp>
        <p:nvSpPr>
          <p:cNvPr id="3" name="Slide Number Placeholder 2">
            <a:extLst>
              <a:ext uri="{FF2B5EF4-FFF2-40B4-BE49-F238E27FC236}">
                <a16:creationId xmlns:a16="http://schemas.microsoft.com/office/drawing/2014/main" id="{A51F26CF-1A48-794B-9C21-7C6E02560105}"/>
              </a:ext>
            </a:extLst>
          </p:cNvPr>
          <p:cNvSpPr>
            <a:spLocks noGrp="1"/>
          </p:cNvSpPr>
          <p:nvPr>
            <p:ph type="sldNum" sz="quarter" idx="17"/>
          </p:nvPr>
        </p:nvSpPr>
        <p:spPr/>
        <p:txBody>
          <a:bodyPr/>
          <a:lstStyle/>
          <a:p>
            <a:fld id="{58AE716E-68DD-2249-A7FA-8AEF0B14DF81}" type="slidenum">
              <a:rPr lang="en-US" smtClean="0"/>
              <a:pPr/>
              <a:t>‹#›</a:t>
            </a:fld>
            <a:endParaRPr lang="en-US" dirty="0"/>
          </a:p>
        </p:txBody>
      </p:sp>
      <p:sp>
        <p:nvSpPr>
          <p:cNvPr id="8" name="Source Placeholder">
            <a:extLst>
              <a:ext uri="{FF2B5EF4-FFF2-40B4-BE49-F238E27FC236}">
                <a16:creationId xmlns:a16="http://schemas.microsoft.com/office/drawing/2014/main" id="{9C6C14CB-B6F7-8A46-99AB-D48EB79F9B1B}"/>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dirty="0"/>
              <a:t>Source: </a:t>
            </a:r>
            <a:r>
              <a:rPr lang="en-US" dirty="0"/>
              <a:t>Placeholder for sources and permissions (if needed).</a:t>
            </a:r>
          </a:p>
        </p:txBody>
      </p:sp>
      <p:sp>
        <p:nvSpPr>
          <p:cNvPr id="5" name="Title 4">
            <a:extLst>
              <a:ext uri="{FF2B5EF4-FFF2-40B4-BE49-F238E27FC236}">
                <a16:creationId xmlns:a16="http://schemas.microsoft.com/office/drawing/2014/main" id="{E31CB4A3-45AF-EF47-8BFC-558B24345D7A}"/>
              </a:ext>
            </a:extLst>
          </p:cNvPr>
          <p:cNvSpPr>
            <a:spLocks noGrp="1"/>
          </p:cNvSpPr>
          <p:nvPr>
            <p:ph type="title" hasCustomPrompt="1"/>
          </p:nvPr>
        </p:nvSpPr>
        <p:spPr>
          <a:xfrm>
            <a:off x="426230" y="65597"/>
            <a:ext cx="11369529" cy="518012"/>
          </a:xfrm>
        </p:spPr>
        <p:txBody>
          <a:bodyPr/>
          <a:lstStyle/>
          <a:p>
            <a:r>
              <a:rPr lang="en-US" dirty="0"/>
              <a:t>Text Heavy Layout for Instructional Text</a:t>
            </a:r>
          </a:p>
        </p:txBody>
      </p:sp>
    </p:spTree>
    <p:extLst>
      <p:ext uri="{BB962C8B-B14F-4D97-AF65-F5344CB8AC3E}">
        <p14:creationId xmlns:p14="http://schemas.microsoft.com/office/powerpoint/2010/main" val="972404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0" name="Content Placeholder 39"/>
          <p:cNvSpPr>
            <a:spLocks noGrp="1"/>
          </p:cNvSpPr>
          <p:nvPr>
            <p:ph sz="quarter" idx="15" hasCustomPrompt="1"/>
          </p:nvPr>
        </p:nvSpPr>
        <p:spPr>
          <a:xfrm>
            <a:off x="457200" y="980023"/>
            <a:ext cx="11338560" cy="5009297"/>
          </a:xfrm>
        </p:spPr>
        <p:txBody>
          <a:bodyPr/>
          <a:lstStyle/>
          <a:p>
            <a:pPr lvl="0"/>
            <a:r>
              <a:rPr lang="en-US" dirty="0"/>
              <a:t>Click here to add bulleted text, or click on an icon below to add a table, graph, SmartArt object, or picture.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Slide Number Placeholder 1">
            <a:extLst>
              <a:ext uri="{FF2B5EF4-FFF2-40B4-BE49-F238E27FC236}">
                <a16:creationId xmlns:a16="http://schemas.microsoft.com/office/drawing/2014/main" id="{2136835A-56E9-EE45-B1B0-9DD5E9A035FD}"/>
              </a:ext>
            </a:extLst>
          </p:cNvPr>
          <p:cNvSpPr>
            <a:spLocks noGrp="1"/>
          </p:cNvSpPr>
          <p:nvPr>
            <p:ph type="sldNum" sz="quarter" idx="17"/>
          </p:nvPr>
        </p:nvSpPr>
        <p:spPr/>
        <p:txBody>
          <a:bodyPr/>
          <a:lstStyle/>
          <a:p>
            <a:fld id="{58AE716E-68DD-2249-A7FA-8AEF0B14DF81}" type="slidenum">
              <a:rPr lang="en-US" smtClean="0"/>
              <a:pPr/>
              <a:t>‹#›</a:t>
            </a:fld>
            <a:endParaRPr lang="en-US" dirty="0"/>
          </a:p>
        </p:txBody>
      </p:sp>
      <p:sp>
        <p:nvSpPr>
          <p:cNvPr id="6" name="Source Placeholder">
            <a:extLst>
              <a:ext uri="{FF2B5EF4-FFF2-40B4-BE49-F238E27FC236}">
                <a16:creationId xmlns:a16="http://schemas.microsoft.com/office/drawing/2014/main" id="{0A175C98-CDFC-AA4D-9485-1FF4454D5C6C}"/>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dirty="0"/>
              <a:t>Source: </a:t>
            </a:r>
            <a:r>
              <a:rPr lang="en-US" dirty="0"/>
              <a:t>Placeholder for sources and permissions (if needed).</a:t>
            </a:r>
          </a:p>
        </p:txBody>
      </p:sp>
      <p:sp>
        <p:nvSpPr>
          <p:cNvPr id="5" name="Title 4">
            <a:extLst>
              <a:ext uri="{FF2B5EF4-FFF2-40B4-BE49-F238E27FC236}">
                <a16:creationId xmlns:a16="http://schemas.microsoft.com/office/drawing/2014/main" id="{00A1DC8C-D41E-334A-8354-0FD435937F19}"/>
              </a:ext>
            </a:extLst>
          </p:cNvPr>
          <p:cNvSpPr>
            <a:spLocks noGrp="1"/>
          </p:cNvSpPr>
          <p:nvPr>
            <p:ph type="title" hasCustomPrompt="1"/>
          </p:nvPr>
        </p:nvSpPr>
        <p:spPr>
          <a:xfrm>
            <a:off x="426230" y="65597"/>
            <a:ext cx="11369529" cy="518012"/>
          </a:xfrm>
        </p:spPr>
        <p:txBody>
          <a:bodyPr/>
          <a:lstStyle/>
          <a:p>
            <a:r>
              <a:rPr lang="en-US" dirty="0"/>
              <a:t>The Title and Content Layout Is Used for Bullet Lists, Tables, Graphs, SmartArt, or Pictures</a:t>
            </a:r>
          </a:p>
        </p:txBody>
      </p:sp>
    </p:spTree>
    <p:extLst>
      <p:ext uri="{BB962C8B-B14F-4D97-AF65-F5344CB8AC3E}">
        <p14:creationId xmlns:p14="http://schemas.microsoft.com/office/powerpoint/2010/main" val="2530786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Left Content"/>
          <p:cNvSpPr>
            <a:spLocks noGrp="1"/>
          </p:cNvSpPr>
          <p:nvPr>
            <p:ph sz="half" idx="1" hasCustomPrompt="1"/>
          </p:nvPr>
        </p:nvSpPr>
        <p:spPr>
          <a:xfrm>
            <a:off x="457200" y="980023"/>
            <a:ext cx="5568696" cy="5009297"/>
          </a:xfrm>
        </p:spPr>
        <p:txBody>
          <a:bodyPr/>
          <a:lstStyle>
            <a:lvl1pPr>
              <a:defRPr/>
            </a:lvl1pPr>
          </a:lstStyle>
          <a:p>
            <a:pPr lvl="0"/>
            <a:r>
              <a:rPr lang="en-US" dirty="0"/>
              <a:t>Click here to add bulleted text, or click on an icon below to add a table, graph, SmartArt object, or picture.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ight Content"/>
          <p:cNvSpPr>
            <a:spLocks noGrp="1"/>
          </p:cNvSpPr>
          <p:nvPr>
            <p:ph sz="half" idx="2" hasCustomPrompt="1"/>
          </p:nvPr>
        </p:nvSpPr>
        <p:spPr>
          <a:xfrm>
            <a:off x="6227064" y="980023"/>
            <a:ext cx="5568696" cy="5009297"/>
          </a:xfrm>
        </p:spPr>
        <p:txBody>
          <a:bodyPr/>
          <a:lstStyle>
            <a:lvl1pPr>
              <a:defRPr/>
            </a:lvl1pPr>
          </a:lstStyle>
          <a:p>
            <a:pPr lvl="0"/>
            <a:r>
              <a:rPr lang="en-US" dirty="0"/>
              <a:t>Click here to add bulleted text, or click on an icon below to add a table, graph, SmartArt object, or picture.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Slide Number Placeholder 1">
            <a:extLst>
              <a:ext uri="{FF2B5EF4-FFF2-40B4-BE49-F238E27FC236}">
                <a16:creationId xmlns:a16="http://schemas.microsoft.com/office/drawing/2014/main" id="{C8D6A8D6-00BE-5D43-B065-490719221EAB}"/>
              </a:ext>
            </a:extLst>
          </p:cNvPr>
          <p:cNvSpPr>
            <a:spLocks noGrp="1"/>
          </p:cNvSpPr>
          <p:nvPr>
            <p:ph type="sldNum" sz="quarter" idx="17"/>
          </p:nvPr>
        </p:nvSpPr>
        <p:spPr/>
        <p:txBody>
          <a:bodyPr/>
          <a:lstStyle/>
          <a:p>
            <a:fld id="{58AE716E-68DD-2249-A7FA-8AEF0B14DF81}" type="slidenum">
              <a:rPr lang="en-US" smtClean="0"/>
              <a:pPr/>
              <a:t>‹#›</a:t>
            </a:fld>
            <a:endParaRPr lang="en-US" dirty="0"/>
          </a:p>
        </p:txBody>
      </p:sp>
      <p:sp>
        <p:nvSpPr>
          <p:cNvPr id="7" name="Source Placeholder">
            <a:extLst>
              <a:ext uri="{FF2B5EF4-FFF2-40B4-BE49-F238E27FC236}">
                <a16:creationId xmlns:a16="http://schemas.microsoft.com/office/drawing/2014/main" id="{45527EC8-1222-F949-905C-A0AF786DFD73}"/>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dirty="0"/>
              <a:t>Source: </a:t>
            </a:r>
            <a:r>
              <a:rPr lang="en-US" dirty="0"/>
              <a:t>Placeholder for sources and permissions (if needed).</a:t>
            </a:r>
          </a:p>
        </p:txBody>
      </p:sp>
      <p:sp>
        <p:nvSpPr>
          <p:cNvPr id="10" name="Title 9">
            <a:extLst>
              <a:ext uri="{FF2B5EF4-FFF2-40B4-BE49-F238E27FC236}">
                <a16:creationId xmlns:a16="http://schemas.microsoft.com/office/drawing/2014/main" id="{96CE85D6-07A6-764C-935E-9845D6301AED}"/>
              </a:ext>
            </a:extLst>
          </p:cNvPr>
          <p:cNvSpPr>
            <a:spLocks noGrp="1"/>
          </p:cNvSpPr>
          <p:nvPr>
            <p:ph type="title" hasCustomPrompt="1"/>
          </p:nvPr>
        </p:nvSpPr>
        <p:spPr>
          <a:xfrm>
            <a:off x="426230" y="65597"/>
            <a:ext cx="11369529" cy="518012"/>
          </a:xfrm>
        </p:spPr>
        <p:txBody>
          <a:bodyPr/>
          <a:lstStyle/>
          <a:p>
            <a:r>
              <a:rPr lang="en-US" dirty="0"/>
              <a:t>The Two Content Layout Can Have a Bullet List, Table, Graph, SmartArt, or Picture on Either Side</a:t>
            </a:r>
          </a:p>
        </p:txBody>
      </p:sp>
    </p:spTree>
    <p:extLst>
      <p:ext uri="{BB962C8B-B14F-4D97-AF65-F5344CB8AC3E}">
        <p14:creationId xmlns:p14="http://schemas.microsoft.com/office/powerpoint/2010/main" val="33339727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irst Level No Bullet">
    <p:spTree>
      <p:nvGrpSpPr>
        <p:cNvPr id="1" name=""/>
        <p:cNvGrpSpPr/>
        <p:nvPr/>
      </p:nvGrpSpPr>
      <p:grpSpPr>
        <a:xfrm>
          <a:off x="0" y="0"/>
          <a:ext cx="0" cy="0"/>
          <a:chOff x="0" y="0"/>
          <a:chExt cx="0" cy="0"/>
        </a:xfrm>
      </p:grpSpPr>
      <p:sp>
        <p:nvSpPr>
          <p:cNvPr id="4" name="Content Placeholder 3"/>
          <p:cNvSpPr>
            <a:spLocks noGrp="1"/>
          </p:cNvSpPr>
          <p:nvPr>
            <p:ph sz="quarter" idx="14" hasCustomPrompt="1"/>
          </p:nvPr>
        </p:nvSpPr>
        <p:spPr>
          <a:xfrm>
            <a:off x="457200" y="980023"/>
            <a:ext cx="11338560" cy="5009297"/>
          </a:xfrm>
        </p:spPr>
        <p:txBody>
          <a:bodyPr>
            <a:noAutofit/>
          </a:bodyPr>
          <a:lstStyle>
            <a:lvl1pPr marL="0" indent="0">
              <a:lnSpc>
                <a:spcPct val="125000"/>
              </a:lnSpc>
              <a:spcBef>
                <a:spcPts val="1800"/>
              </a:spcBef>
              <a:buClr>
                <a:schemeClr val="tx1"/>
              </a:buClr>
              <a:buNone/>
              <a:defRPr sz="2000">
                <a:solidFill>
                  <a:schemeClr val="tx1"/>
                </a:solidFill>
              </a:defRPr>
            </a:lvl1pPr>
            <a:lvl2pPr marL="320040" indent="-320040">
              <a:lnSpc>
                <a:spcPct val="125000"/>
              </a:lnSpc>
              <a:spcBef>
                <a:spcPts val="1800"/>
              </a:spcBef>
              <a:buClr>
                <a:schemeClr val="tx1"/>
              </a:buClr>
              <a:buFont typeface="Times New Roman" panose="02020603050405020304" pitchFamily="18" charset="0"/>
              <a:buChar char="•"/>
              <a:defRPr sz="2000">
                <a:solidFill>
                  <a:schemeClr val="tx1"/>
                </a:solidFill>
              </a:defRPr>
            </a:lvl2pPr>
            <a:lvl3pPr marL="640080" indent="-320040">
              <a:lnSpc>
                <a:spcPct val="125000"/>
              </a:lnSpc>
              <a:spcBef>
                <a:spcPts val="1800"/>
              </a:spcBef>
              <a:buClr>
                <a:schemeClr val="tx1"/>
              </a:buClr>
              <a:buFont typeface="Arial Narrow" panose="020B0606020202030204" pitchFamily="34" charset="0"/>
              <a:buChar char="–"/>
              <a:defRPr sz="2000">
                <a:solidFill>
                  <a:schemeClr val="tx1"/>
                </a:solidFill>
              </a:defRPr>
            </a:lvl3pPr>
            <a:lvl4pPr marL="960120" indent="-320040">
              <a:lnSpc>
                <a:spcPct val="125000"/>
              </a:lnSpc>
              <a:spcBef>
                <a:spcPts val="1800"/>
              </a:spcBef>
              <a:buClr>
                <a:schemeClr val="tx1"/>
              </a:buClr>
              <a:buFont typeface="Arial Narrow" panose="020B0606020202030204" pitchFamily="34" charset="0"/>
              <a:buChar char="»"/>
              <a:defRPr sz="2000">
                <a:solidFill>
                  <a:schemeClr val="tx1"/>
                </a:solidFill>
              </a:defRPr>
            </a:lvl4pPr>
            <a:lvl5pPr marL="1280160" indent="-320040">
              <a:lnSpc>
                <a:spcPct val="125000"/>
              </a:lnSpc>
              <a:spcBef>
                <a:spcPts val="1800"/>
              </a:spcBef>
              <a:buClr>
                <a:schemeClr val="tx1"/>
              </a:buClr>
              <a:buFont typeface="Arial Narrow" panose="020B0606020202030204" pitchFamily="34" charset="0"/>
              <a:buChar char="◦"/>
              <a:defRPr sz="2000">
                <a:solidFill>
                  <a:schemeClr val="tx1"/>
                </a:solidFill>
              </a:defRPr>
            </a:lvl5pPr>
            <a:lvl6pPr marL="1600200" indent="-320040">
              <a:lnSpc>
                <a:spcPct val="125000"/>
              </a:lnSpc>
              <a:spcBef>
                <a:spcPts val="1800"/>
              </a:spcBef>
              <a:buClr>
                <a:schemeClr val="tx1"/>
              </a:buClr>
              <a:buFont typeface="Arial Narrow" panose="020B0606020202030204" pitchFamily="34" charset="0"/>
              <a:buChar char="›"/>
              <a:defRPr sz="2000" baseline="0">
                <a:solidFill>
                  <a:schemeClr val="tx1"/>
                </a:solidFill>
              </a:defRPr>
            </a:lvl6pPr>
          </a:lstStyle>
          <a:p>
            <a:pPr lvl="0"/>
            <a:r>
              <a:rPr lang="en-US" dirty="0"/>
              <a:t>Click here to add text, or click on an icon below to add a table, graph, SmartArt object, or picture. The first text level has no bullet. Use the Increase List Level and Decrease List Level icons in the Paragraph group on the Home tab to move between first level (no bullet) and second level (round bullet) text.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p:txBody>
      </p:sp>
      <p:sp>
        <p:nvSpPr>
          <p:cNvPr id="3" name="Slide Number Placeholder 2">
            <a:extLst>
              <a:ext uri="{FF2B5EF4-FFF2-40B4-BE49-F238E27FC236}">
                <a16:creationId xmlns:a16="http://schemas.microsoft.com/office/drawing/2014/main" id="{32ABFD87-0274-934C-BAF8-C5C56759CF24}"/>
              </a:ext>
            </a:extLst>
          </p:cNvPr>
          <p:cNvSpPr>
            <a:spLocks noGrp="1"/>
          </p:cNvSpPr>
          <p:nvPr>
            <p:ph type="sldNum" sz="quarter" idx="17"/>
          </p:nvPr>
        </p:nvSpPr>
        <p:spPr/>
        <p:txBody>
          <a:bodyPr/>
          <a:lstStyle/>
          <a:p>
            <a:fld id="{58AE716E-68DD-2249-A7FA-8AEF0B14DF81}" type="slidenum">
              <a:rPr lang="en-US" smtClean="0"/>
              <a:pPr/>
              <a:t>‹#›</a:t>
            </a:fld>
            <a:endParaRPr lang="en-US" dirty="0"/>
          </a:p>
        </p:txBody>
      </p:sp>
      <p:sp>
        <p:nvSpPr>
          <p:cNvPr id="6" name="Source Placeholder">
            <a:extLst>
              <a:ext uri="{FF2B5EF4-FFF2-40B4-BE49-F238E27FC236}">
                <a16:creationId xmlns:a16="http://schemas.microsoft.com/office/drawing/2014/main" id="{96B7CE75-C247-5442-9E44-15220416207C}"/>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dirty="0"/>
              <a:t>Source: </a:t>
            </a:r>
            <a:r>
              <a:rPr lang="en-US" dirty="0"/>
              <a:t>Placeholder for sources and permissions (if needed).</a:t>
            </a:r>
          </a:p>
        </p:txBody>
      </p:sp>
      <p:sp>
        <p:nvSpPr>
          <p:cNvPr id="10" name="Title 9">
            <a:extLst>
              <a:ext uri="{FF2B5EF4-FFF2-40B4-BE49-F238E27FC236}">
                <a16:creationId xmlns:a16="http://schemas.microsoft.com/office/drawing/2014/main" id="{DD45E51C-5E98-2343-A611-87D4F71B7A49}"/>
              </a:ext>
            </a:extLst>
          </p:cNvPr>
          <p:cNvSpPr>
            <a:spLocks noGrp="1"/>
          </p:cNvSpPr>
          <p:nvPr>
            <p:ph type="title" hasCustomPrompt="1"/>
          </p:nvPr>
        </p:nvSpPr>
        <p:spPr>
          <a:xfrm>
            <a:off x="426230" y="65597"/>
            <a:ext cx="11369529" cy="518012"/>
          </a:xfrm>
        </p:spPr>
        <p:txBody>
          <a:bodyPr/>
          <a:lstStyle/>
          <a:p>
            <a:r>
              <a:rPr lang="en-US" dirty="0"/>
              <a:t>First Level No Bullet Layout</a:t>
            </a:r>
          </a:p>
        </p:txBody>
      </p:sp>
    </p:spTree>
    <p:extLst>
      <p:ext uri="{BB962C8B-B14F-4D97-AF65-F5344CB8AC3E}">
        <p14:creationId xmlns:p14="http://schemas.microsoft.com/office/powerpoint/2010/main" val="1519318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ject With Lead-in Text">
    <p:spTree>
      <p:nvGrpSpPr>
        <p:cNvPr id="1" name=""/>
        <p:cNvGrpSpPr/>
        <p:nvPr/>
      </p:nvGrpSpPr>
      <p:grpSpPr>
        <a:xfrm>
          <a:off x="0" y="0"/>
          <a:ext cx="0" cy="0"/>
          <a:chOff x="0" y="0"/>
          <a:chExt cx="0" cy="0"/>
        </a:xfrm>
      </p:grpSpPr>
      <p:sp>
        <p:nvSpPr>
          <p:cNvPr id="5" name="Content Placeholder 4"/>
          <p:cNvSpPr>
            <a:spLocks noGrp="1"/>
          </p:cNvSpPr>
          <p:nvPr>
            <p:ph sz="quarter" idx="17" hasCustomPrompt="1"/>
          </p:nvPr>
        </p:nvSpPr>
        <p:spPr>
          <a:xfrm>
            <a:off x="457200" y="2312348"/>
            <a:ext cx="11338560" cy="3705963"/>
          </a:xfrm>
        </p:spPr>
        <p:txBody>
          <a:bodyPr>
            <a:normAutofit/>
          </a:bodyPr>
          <a:lstStyle>
            <a:lvl1pPr>
              <a:lnSpc>
                <a:spcPct val="105000"/>
              </a:lnSpc>
              <a:spcBef>
                <a:spcPts val="450"/>
              </a:spcBef>
              <a:defRPr sz="1800"/>
            </a:lvl1pPr>
            <a:lvl2pPr>
              <a:lnSpc>
                <a:spcPct val="105000"/>
              </a:lnSpc>
              <a:spcBef>
                <a:spcPts val="450"/>
              </a:spcBef>
              <a:defRPr sz="1800"/>
            </a:lvl2pPr>
            <a:lvl3pPr>
              <a:lnSpc>
                <a:spcPct val="105000"/>
              </a:lnSpc>
              <a:spcBef>
                <a:spcPts val="450"/>
              </a:spcBef>
              <a:defRPr sz="1800"/>
            </a:lvl3pPr>
            <a:lvl4pPr>
              <a:lnSpc>
                <a:spcPct val="105000"/>
              </a:lnSpc>
              <a:spcBef>
                <a:spcPts val="450"/>
              </a:spcBef>
              <a:defRPr sz="1800"/>
            </a:lvl4pPr>
            <a:lvl5pPr>
              <a:lnSpc>
                <a:spcPct val="105000"/>
              </a:lnSpc>
              <a:spcBef>
                <a:spcPts val="450"/>
              </a:spcBef>
              <a:defRPr sz="1800"/>
            </a:lvl5pPr>
          </a:lstStyle>
          <a:p>
            <a:pPr lvl="0"/>
            <a:r>
              <a:rPr lang="en-US" dirty="0"/>
              <a:t>Click on an icon below to insert a table, graph, SmartArt object, or picture. For tables, enter the number of columns and rows, and click OK. Table columns are left aligned by default. Manually center align columns of numbers. The default table design is Medium Style 2 - Accent 4.</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7"/>
          <p:cNvSpPr>
            <a:spLocks noGrp="1"/>
          </p:cNvSpPr>
          <p:nvPr>
            <p:ph type="body" sz="quarter" idx="15" hasCustomPrompt="1"/>
          </p:nvPr>
        </p:nvSpPr>
        <p:spPr>
          <a:xfrm>
            <a:off x="457200" y="986467"/>
            <a:ext cx="11338560" cy="1273170"/>
          </a:xfrm>
        </p:spPr>
        <p:txBody>
          <a:bodyPr>
            <a:normAutofit/>
          </a:bodyPr>
          <a:lstStyle>
            <a:lvl1pPr marL="0" indent="0">
              <a:lnSpc>
                <a:spcPct val="105000"/>
              </a:lnSpc>
              <a:spcBef>
                <a:spcPts val="0"/>
              </a:spcBef>
              <a:buNone/>
              <a:defRPr sz="1800" baseline="0"/>
            </a:lvl1pPr>
            <a:lvl2pPr>
              <a:defRPr sz="1350"/>
            </a:lvl2pPr>
            <a:lvl3pPr>
              <a:defRPr sz="1350"/>
            </a:lvl3pPr>
            <a:lvl4pPr>
              <a:defRPr sz="1350"/>
            </a:lvl4pPr>
            <a:lvl5pPr>
              <a:defRPr sz="1350"/>
            </a:lvl5pPr>
          </a:lstStyle>
          <a:p>
            <a:pPr lvl="0"/>
            <a:r>
              <a:rPr lang="en-US" dirty="0"/>
              <a:t>Click here to add a short lead-in paragraph. Text will shrink to fit this placeholder.</a:t>
            </a:r>
          </a:p>
        </p:txBody>
      </p:sp>
      <p:sp>
        <p:nvSpPr>
          <p:cNvPr id="2" name="Slide Number Placeholder 1">
            <a:extLst>
              <a:ext uri="{FF2B5EF4-FFF2-40B4-BE49-F238E27FC236}">
                <a16:creationId xmlns:a16="http://schemas.microsoft.com/office/drawing/2014/main" id="{2BFB0829-9685-F248-860C-9484671F053B}"/>
              </a:ext>
            </a:extLst>
          </p:cNvPr>
          <p:cNvSpPr>
            <a:spLocks noGrp="1"/>
          </p:cNvSpPr>
          <p:nvPr>
            <p:ph type="sldNum" sz="quarter" idx="18"/>
          </p:nvPr>
        </p:nvSpPr>
        <p:spPr/>
        <p:txBody>
          <a:bodyPr/>
          <a:lstStyle/>
          <a:p>
            <a:fld id="{58AE716E-68DD-2249-A7FA-8AEF0B14DF81}" type="slidenum">
              <a:rPr lang="en-US" smtClean="0"/>
              <a:pPr/>
              <a:t>‹#›</a:t>
            </a:fld>
            <a:endParaRPr lang="en-US" dirty="0"/>
          </a:p>
        </p:txBody>
      </p:sp>
      <p:sp>
        <p:nvSpPr>
          <p:cNvPr id="7" name="Source Placeholder">
            <a:extLst>
              <a:ext uri="{FF2B5EF4-FFF2-40B4-BE49-F238E27FC236}">
                <a16:creationId xmlns:a16="http://schemas.microsoft.com/office/drawing/2014/main" id="{E2121428-62BC-4147-BDE1-A15E6E2B6A46}"/>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dirty="0"/>
              <a:t>Source: </a:t>
            </a:r>
            <a:r>
              <a:rPr lang="en-US" dirty="0"/>
              <a:t>Placeholder for sources and permissions (if needed).</a:t>
            </a:r>
          </a:p>
        </p:txBody>
      </p:sp>
      <p:sp>
        <p:nvSpPr>
          <p:cNvPr id="6" name="Title 5">
            <a:extLst>
              <a:ext uri="{FF2B5EF4-FFF2-40B4-BE49-F238E27FC236}">
                <a16:creationId xmlns:a16="http://schemas.microsoft.com/office/drawing/2014/main" id="{B3D4FF62-E393-0B4D-9D66-77CFE070294B}"/>
              </a:ext>
            </a:extLst>
          </p:cNvPr>
          <p:cNvSpPr>
            <a:spLocks noGrp="1"/>
          </p:cNvSpPr>
          <p:nvPr>
            <p:ph type="title" hasCustomPrompt="1"/>
          </p:nvPr>
        </p:nvSpPr>
        <p:spPr>
          <a:xfrm>
            <a:off x="426230" y="65597"/>
            <a:ext cx="11369529" cy="518012"/>
          </a:xfrm>
        </p:spPr>
        <p:txBody>
          <a:bodyPr/>
          <a:lstStyle/>
          <a:p>
            <a:r>
              <a:rPr lang="en-US" dirty="0"/>
              <a:t>Object With Lead-In Text Layout Is Used With Tables, Graphs, SmartArt, or Pictures</a:t>
            </a:r>
          </a:p>
        </p:txBody>
      </p:sp>
    </p:spTree>
    <p:extLst>
      <p:ext uri="{BB962C8B-B14F-4D97-AF65-F5344CB8AC3E}">
        <p14:creationId xmlns:p14="http://schemas.microsoft.com/office/powerpoint/2010/main" val="1956773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Gray Background, Two Content">
    <p:spTree>
      <p:nvGrpSpPr>
        <p:cNvPr id="1" name=""/>
        <p:cNvGrpSpPr/>
        <p:nvPr/>
      </p:nvGrpSpPr>
      <p:grpSpPr>
        <a:xfrm>
          <a:off x="0" y="0"/>
          <a:ext cx="0" cy="0"/>
          <a:chOff x="0" y="0"/>
          <a:chExt cx="0" cy="0"/>
        </a:xfrm>
      </p:grpSpPr>
      <p:sp>
        <p:nvSpPr>
          <p:cNvPr id="18" name="grey box">
            <a:extLst>
              <a:ext uri="{FF2B5EF4-FFF2-40B4-BE49-F238E27FC236}">
                <a16:creationId xmlns:a16="http://schemas.microsoft.com/office/drawing/2014/main" id="{B4E37216-58C4-164D-BEEA-DEAE99E52FE4}"/>
              </a:ext>
            </a:extLst>
          </p:cNvPr>
          <p:cNvSpPr/>
          <p:nvPr userDrawn="1"/>
        </p:nvSpPr>
        <p:spPr>
          <a:xfrm>
            <a:off x="0" y="691717"/>
            <a:ext cx="12192000" cy="6166283"/>
          </a:xfrm>
          <a:prstGeom prst="rect">
            <a:avLst/>
          </a:prstGeom>
          <a:solidFill>
            <a:srgbClr val="2C9ED9">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800" dirty="0">
              <a:latin typeface="Calibri"/>
            </a:endParaRPr>
          </a:p>
        </p:txBody>
      </p:sp>
      <p:sp>
        <p:nvSpPr>
          <p:cNvPr id="20" name="Rectangle 19">
            <a:extLst>
              <a:ext uri="{FF2B5EF4-FFF2-40B4-BE49-F238E27FC236}">
                <a16:creationId xmlns:a16="http://schemas.microsoft.com/office/drawing/2014/main" id="{9124082D-CB5C-1E42-AF6C-30D1C8650F2C}"/>
              </a:ext>
            </a:extLst>
          </p:cNvPr>
          <p:cNvSpPr/>
          <p:nvPr userDrawn="1"/>
        </p:nvSpPr>
        <p:spPr>
          <a:xfrm>
            <a:off x="0" y="645999"/>
            <a:ext cx="12191021" cy="45719"/>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nvGrpSpPr>
          <p:cNvPr id="13" name="Group 12">
            <a:extLst>
              <a:ext uri="{FF2B5EF4-FFF2-40B4-BE49-F238E27FC236}">
                <a16:creationId xmlns:a16="http://schemas.microsoft.com/office/drawing/2014/main" id="{9DE10EC8-A791-DA49-BF74-AF89B39DA85C}"/>
              </a:ext>
            </a:extLst>
          </p:cNvPr>
          <p:cNvGrpSpPr/>
          <p:nvPr userDrawn="1"/>
        </p:nvGrpSpPr>
        <p:grpSpPr>
          <a:xfrm>
            <a:off x="-979" y="6220502"/>
            <a:ext cx="12192000" cy="637498"/>
            <a:chOff x="0" y="6220502"/>
            <a:chExt cx="9144000" cy="637498"/>
          </a:xfrm>
        </p:grpSpPr>
        <p:sp>
          <p:nvSpPr>
            <p:cNvPr id="14" name="Rectangle 13">
              <a:extLst>
                <a:ext uri="{FF2B5EF4-FFF2-40B4-BE49-F238E27FC236}">
                  <a16:creationId xmlns:a16="http://schemas.microsoft.com/office/drawing/2014/main" id="{D56471C4-79F3-A344-A04B-C32EE4E58A31}"/>
                </a:ext>
              </a:extLst>
            </p:cNvPr>
            <p:cNvSpPr/>
            <p:nvPr userDrawn="1"/>
          </p:nvSpPr>
          <p:spPr>
            <a:xfrm>
              <a:off x="0" y="6220502"/>
              <a:ext cx="9144000" cy="1306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15" name="Rectangle 14">
              <a:extLst>
                <a:ext uri="{FF2B5EF4-FFF2-40B4-BE49-F238E27FC236}">
                  <a16:creationId xmlns:a16="http://schemas.microsoft.com/office/drawing/2014/main" id="{7BD76796-5358-AA49-9752-F0498D104AA0}"/>
                </a:ext>
              </a:extLst>
            </p:cNvPr>
            <p:cNvSpPr/>
            <p:nvPr userDrawn="1"/>
          </p:nvSpPr>
          <p:spPr>
            <a:xfrm>
              <a:off x="0" y="6275394"/>
              <a:ext cx="9144000" cy="582606"/>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sp>
        <p:nvSpPr>
          <p:cNvPr id="3" name="Left Content"/>
          <p:cNvSpPr>
            <a:spLocks noGrp="1"/>
          </p:cNvSpPr>
          <p:nvPr userDrawn="1">
            <p:ph sz="half" idx="1" hasCustomPrompt="1"/>
          </p:nvPr>
        </p:nvSpPr>
        <p:spPr>
          <a:xfrm>
            <a:off x="457200" y="980023"/>
            <a:ext cx="5568696" cy="5009297"/>
          </a:xfrm>
        </p:spPr>
        <p:txBody>
          <a:bodyPr/>
          <a:lstStyle>
            <a:lvl1pPr>
              <a:defRPr/>
            </a:lvl1pPr>
          </a:lstStyle>
          <a:p>
            <a:pPr lvl="0"/>
            <a:r>
              <a:rPr lang="en-US" dirty="0"/>
              <a:t>Click here to add bulleted text, or click on an icon below to add a table, graph, SmartArt object, or picture.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ight Content"/>
          <p:cNvSpPr>
            <a:spLocks noGrp="1"/>
          </p:cNvSpPr>
          <p:nvPr userDrawn="1">
            <p:ph sz="half" idx="2" hasCustomPrompt="1"/>
          </p:nvPr>
        </p:nvSpPr>
        <p:spPr>
          <a:xfrm>
            <a:off x="6227064" y="980023"/>
            <a:ext cx="5568696" cy="5009297"/>
          </a:xfrm>
        </p:spPr>
        <p:txBody>
          <a:bodyPr/>
          <a:lstStyle>
            <a:lvl1pPr>
              <a:defRPr/>
            </a:lvl1pPr>
          </a:lstStyle>
          <a:p>
            <a:pPr lvl="0"/>
            <a:r>
              <a:rPr lang="en-US" dirty="0"/>
              <a:t>Click here to add bulleted text, or click on an icon below to add a table, graph, SmartArt object, or picture.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Slide Number Placeholder 1">
            <a:extLst>
              <a:ext uri="{FF2B5EF4-FFF2-40B4-BE49-F238E27FC236}">
                <a16:creationId xmlns:a16="http://schemas.microsoft.com/office/drawing/2014/main" id="{1277F60B-F39B-6B4E-851A-04D5FFBE6911}"/>
              </a:ext>
            </a:extLst>
          </p:cNvPr>
          <p:cNvSpPr>
            <a:spLocks noGrp="1"/>
          </p:cNvSpPr>
          <p:nvPr userDrawn="1">
            <p:ph type="sldNum" sz="quarter" idx="17"/>
          </p:nvPr>
        </p:nvSpPr>
        <p:spPr/>
        <p:txBody>
          <a:bodyPr/>
          <a:lstStyle/>
          <a:p>
            <a:fld id="{58AE716E-68DD-2249-A7FA-8AEF0B14DF81}" type="slidenum">
              <a:rPr lang="en-US" smtClean="0"/>
              <a:pPr/>
              <a:t>‹#›</a:t>
            </a:fld>
            <a:endParaRPr lang="en-US" dirty="0"/>
          </a:p>
        </p:txBody>
      </p:sp>
      <p:sp>
        <p:nvSpPr>
          <p:cNvPr id="19" name="Source Placeholder">
            <a:extLst>
              <a:ext uri="{FF2B5EF4-FFF2-40B4-BE49-F238E27FC236}">
                <a16:creationId xmlns:a16="http://schemas.microsoft.com/office/drawing/2014/main" id="{1A78C9DE-19FC-5749-BB3E-BFB5A1B1D17A}"/>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dirty="0"/>
              <a:t>Source: </a:t>
            </a:r>
            <a:r>
              <a:rPr lang="en-US" dirty="0"/>
              <a:t>Placeholder for sources and permissions (if needed).</a:t>
            </a:r>
          </a:p>
        </p:txBody>
      </p:sp>
      <p:sp>
        <p:nvSpPr>
          <p:cNvPr id="6" name="Title 5">
            <a:extLst>
              <a:ext uri="{FF2B5EF4-FFF2-40B4-BE49-F238E27FC236}">
                <a16:creationId xmlns:a16="http://schemas.microsoft.com/office/drawing/2014/main" id="{FB497758-7EF7-3345-9DCD-410E7568B8DC}"/>
              </a:ext>
            </a:extLst>
          </p:cNvPr>
          <p:cNvSpPr>
            <a:spLocks noGrp="1"/>
          </p:cNvSpPr>
          <p:nvPr>
            <p:ph type="title" hasCustomPrompt="1"/>
          </p:nvPr>
        </p:nvSpPr>
        <p:spPr>
          <a:xfrm>
            <a:off x="426230" y="65597"/>
            <a:ext cx="11369529" cy="518012"/>
          </a:xfrm>
        </p:spPr>
        <p:txBody>
          <a:bodyPr/>
          <a:lstStyle>
            <a:lvl1pPr>
              <a:defRPr>
                <a:solidFill>
                  <a:schemeClr val="accent1"/>
                </a:solidFill>
              </a:defRPr>
            </a:lvl1pPr>
          </a:lstStyle>
          <a:p>
            <a:r>
              <a:rPr lang="en-US" dirty="0"/>
              <a:t>Colored Background, Two Content Layout</a:t>
            </a:r>
          </a:p>
        </p:txBody>
      </p:sp>
      <p:pic>
        <p:nvPicPr>
          <p:cNvPr id="27" name="Picture 26" descr="A picture containing drawing&#10;&#10;Description automatically generated">
            <a:extLst>
              <a:ext uri="{FF2B5EF4-FFF2-40B4-BE49-F238E27FC236}">
                <a16:creationId xmlns:a16="http://schemas.microsoft.com/office/drawing/2014/main" id="{39A4E60C-1183-4047-B1D5-5C6FBAF55DD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199" y="6428953"/>
            <a:ext cx="382005" cy="300453"/>
          </a:xfrm>
          <a:prstGeom prst="rect">
            <a:avLst/>
          </a:prstGeom>
        </p:spPr>
      </p:pic>
    </p:spTree>
    <p:extLst>
      <p:ext uri="{BB962C8B-B14F-4D97-AF65-F5344CB8AC3E}">
        <p14:creationId xmlns:p14="http://schemas.microsoft.com/office/powerpoint/2010/main" val="2188322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C578E86C-6F28-6C45-BC4D-02B9A2D44320}"/>
              </a:ext>
            </a:extLst>
          </p:cNvPr>
          <p:cNvGrpSpPr/>
          <p:nvPr userDrawn="1"/>
        </p:nvGrpSpPr>
        <p:grpSpPr>
          <a:xfrm>
            <a:off x="0" y="-6495"/>
            <a:ext cx="12192000" cy="709619"/>
            <a:chOff x="0" y="-6495"/>
            <a:chExt cx="9144000" cy="709619"/>
          </a:xfrm>
        </p:grpSpPr>
        <p:sp>
          <p:nvSpPr>
            <p:cNvPr id="10" name="grey box">
              <a:extLst>
                <a:ext uri="{FF2B5EF4-FFF2-40B4-BE49-F238E27FC236}">
                  <a16:creationId xmlns:a16="http://schemas.microsoft.com/office/drawing/2014/main" id="{3DB2328E-2C31-244E-B564-C2C5D77DA5F0}"/>
                </a:ext>
              </a:extLst>
            </p:cNvPr>
            <p:cNvSpPr/>
            <p:nvPr userDrawn="1"/>
          </p:nvSpPr>
          <p:spPr>
            <a:xfrm>
              <a:off x="0" y="-6495"/>
              <a:ext cx="9144000" cy="68799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atin typeface="Calibri"/>
              </a:endParaRPr>
            </a:p>
          </p:txBody>
        </p:sp>
        <p:sp>
          <p:nvSpPr>
            <p:cNvPr id="11" name="Rectangle 10">
              <a:extLst>
                <a:ext uri="{FF2B5EF4-FFF2-40B4-BE49-F238E27FC236}">
                  <a16:creationId xmlns:a16="http://schemas.microsoft.com/office/drawing/2014/main" id="{E00D7377-2ACC-B54D-B4A3-57D68740CE5B}"/>
                </a:ext>
              </a:extLst>
            </p:cNvPr>
            <p:cNvSpPr/>
            <p:nvPr userDrawn="1"/>
          </p:nvSpPr>
          <p:spPr>
            <a:xfrm>
              <a:off x="0" y="657405"/>
              <a:ext cx="9143266" cy="45719"/>
            </a:xfrm>
            <a:prstGeom prst="rect">
              <a:avLst/>
            </a:prstGeom>
            <a:solidFill>
              <a:srgbClr val="35A0C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grpSp>
        <p:nvGrpSpPr>
          <p:cNvPr id="7" name="Group 6">
            <a:extLst>
              <a:ext uri="{FF2B5EF4-FFF2-40B4-BE49-F238E27FC236}">
                <a16:creationId xmlns:a16="http://schemas.microsoft.com/office/drawing/2014/main" id="{24B73ED8-8D33-C14E-B255-E2BA9FAC395F}"/>
              </a:ext>
            </a:extLst>
          </p:cNvPr>
          <p:cNvGrpSpPr/>
          <p:nvPr userDrawn="1"/>
        </p:nvGrpSpPr>
        <p:grpSpPr>
          <a:xfrm>
            <a:off x="0" y="6220502"/>
            <a:ext cx="12192000" cy="637498"/>
            <a:chOff x="0" y="6220502"/>
            <a:chExt cx="12192000" cy="637498"/>
          </a:xfrm>
        </p:grpSpPr>
        <p:sp>
          <p:nvSpPr>
            <p:cNvPr id="17" name="Rectangle 16">
              <a:extLst>
                <a:ext uri="{FF2B5EF4-FFF2-40B4-BE49-F238E27FC236}">
                  <a16:creationId xmlns:a16="http://schemas.microsoft.com/office/drawing/2014/main" id="{0E556F51-00D1-0E48-8880-711F2D9681BA}"/>
                </a:ext>
              </a:extLst>
            </p:cNvPr>
            <p:cNvSpPr/>
            <p:nvPr userDrawn="1"/>
          </p:nvSpPr>
          <p:spPr>
            <a:xfrm>
              <a:off x="0" y="6220502"/>
              <a:ext cx="12192000" cy="130601"/>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18" name="Rectangle 17">
              <a:extLst>
                <a:ext uri="{FF2B5EF4-FFF2-40B4-BE49-F238E27FC236}">
                  <a16:creationId xmlns:a16="http://schemas.microsoft.com/office/drawing/2014/main" id="{4C74E900-82D4-DC48-A925-B9CB5A7C6B97}"/>
                </a:ext>
              </a:extLst>
            </p:cNvPr>
            <p:cNvSpPr/>
            <p:nvPr userDrawn="1"/>
          </p:nvSpPr>
          <p:spPr>
            <a:xfrm>
              <a:off x="0" y="6275394"/>
              <a:ext cx="12192000" cy="58260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sp>
        <p:nvSpPr>
          <p:cNvPr id="12" name="Text Placeholder"/>
          <p:cNvSpPr>
            <a:spLocks noGrp="1"/>
          </p:cNvSpPr>
          <p:nvPr userDrawn="1">
            <p:ph type="body" idx="1"/>
          </p:nvPr>
        </p:nvSpPr>
        <p:spPr>
          <a:xfrm>
            <a:off x="457201" y="980025"/>
            <a:ext cx="10985231" cy="5192175"/>
          </a:xfrm>
          <a:prstGeom prst="rect">
            <a:avLst/>
          </a:prstGeom>
          <a:ln>
            <a:noFill/>
          </a:ln>
        </p:spPr>
        <p:txBody>
          <a:bodyPr vert="horz" lIns="0" tIns="0" rIns="0" bIns="0" rtlCol="0">
            <a:normAutofit/>
          </a:bodyPr>
          <a:lstStyle/>
          <a:p>
            <a:pPr lvl="0"/>
            <a:r>
              <a:rPr lang="en-US" dirty="0"/>
              <a:t>Bullet 1, bullet character 149. Standard screen content and all bullet text is Franklin Gothic Book 22 pts., Text 1 color (RGB 83/86/90). Copyright footer placeholder is behind the background and is shown only on the title and closing slides.</a:t>
            </a:r>
          </a:p>
          <a:p>
            <a:pPr lvl="1"/>
            <a:r>
              <a:rPr lang="en-US" dirty="0"/>
              <a:t>Bullet 2, bullet character 150.</a:t>
            </a:r>
          </a:p>
          <a:p>
            <a:pPr lvl="2"/>
            <a:r>
              <a:rPr lang="en-US" dirty="0"/>
              <a:t>Bullet 3, bullet character 187.</a:t>
            </a:r>
          </a:p>
          <a:p>
            <a:pPr lvl="3"/>
            <a:r>
              <a:rPr lang="en-US" dirty="0"/>
              <a:t>Bullet 4, bullet character Unicode 25E6.</a:t>
            </a:r>
          </a:p>
          <a:p>
            <a:pPr lvl="4"/>
            <a:r>
              <a:rPr lang="en-US" dirty="0"/>
              <a:t>Bullet 5, bullet character 155.</a:t>
            </a:r>
          </a:p>
        </p:txBody>
      </p:sp>
      <p:sp>
        <p:nvSpPr>
          <p:cNvPr id="3" name="Slide Number Placeholder 2">
            <a:extLst>
              <a:ext uri="{FF2B5EF4-FFF2-40B4-BE49-F238E27FC236}">
                <a16:creationId xmlns:a16="http://schemas.microsoft.com/office/drawing/2014/main" id="{948B0FE7-37B1-2A4F-A226-A4EA56E6CDFA}"/>
              </a:ext>
            </a:extLst>
          </p:cNvPr>
          <p:cNvSpPr>
            <a:spLocks noGrp="1"/>
          </p:cNvSpPr>
          <p:nvPr userDrawn="1">
            <p:ph type="sldNum" sz="quarter" idx="4"/>
          </p:nvPr>
        </p:nvSpPr>
        <p:spPr>
          <a:xfrm>
            <a:off x="11442432" y="6444777"/>
            <a:ext cx="706657" cy="278820"/>
          </a:xfrm>
          <a:prstGeom prst="rect">
            <a:avLst/>
          </a:prstGeom>
        </p:spPr>
        <p:txBody>
          <a:bodyPr vert="horz" lIns="91440" tIns="45720" rIns="91440" bIns="45720" rtlCol="0" anchor="ctr"/>
          <a:lstStyle>
            <a:lvl1pPr algn="r">
              <a:defRPr sz="1000">
                <a:solidFill>
                  <a:schemeClr val="bg1"/>
                </a:solidFill>
                <a:latin typeface="+mj-lt"/>
              </a:defRPr>
            </a:lvl1pPr>
          </a:lstStyle>
          <a:p>
            <a:fld id="{58AE716E-68DD-2249-A7FA-8AEF0B14DF81}" type="slidenum">
              <a:rPr lang="en-US" smtClean="0"/>
              <a:pPr/>
              <a:t>‹#›</a:t>
            </a:fld>
            <a:endParaRPr lang="en-US" dirty="0"/>
          </a:p>
        </p:txBody>
      </p:sp>
      <p:sp>
        <p:nvSpPr>
          <p:cNvPr id="2" name="Title Placeholder 1">
            <a:extLst>
              <a:ext uri="{FF2B5EF4-FFF2-40B4-BE49-F238E27FC236}">
                <a16:creationId xmlns:a16="http://schemas.microsoft.com/office/drawing/2014/main" id="{6DF91922-F70C-184F-ADA6-C8927E83A51E}"/>
              </a:ext>
            </a:extLst>
          </p:cNvPr>
          <p:cNvSpPr>
            <a:spLocks noGrp="1"/>
          </p:cNvSpPr>
          <p:nvPr userDrawn="1">
            <p:ph type="title"/>
          </p:nvPr>
        </p:nvSpPr>
        <p:spPr>
          <a:xfrm>
            <a:off x="426231" y="65597"/>
            <a:ext cx="11016200" cy="518012"/>
          </a:xfrm>
          <a:prstGeom prst="rect">
            <a:avLst/>
          </a:prstGeom>
        </p:spPr>
        <p:txBody>
          <a:bodyPr vert="horz" lIns="0" tIns="0" rIns="0" bIns="0" rtlCol="0" anchor="b" anchorCtr="0">
            <a:normAutofit/>
          </a:bodyPr>
          <a:lstStyle/>
          <a:p>
            <a:r>
              <a:rPr lang="en-US" dirty="0">
                <a:solidFill>
                  <a:schemeClr val="bg1"/>
                </a:solidFill>
              </a:rPr>
              <a:t>Standard Screen Slide Titles Are Franklin Gothic Medium 32 Points (pts.), White (255/255/255) or Accent 1 Color (RGB 0/94/158)</a:t>
            </a:r>
          </a:p>
        </p:txBody>
      </p:sp>
      <p:pic>
        <p:nvPicPr>
          <p:cNvPr id="22" name="Picture 21" descr="A picture containing drawing&#10;&#10;Description automatically generated">
            <a:extLst>
              <a:ext uri="{FF2B5EF4-FFF2-40B4-BE49-F238E27FC236}">
                <a16:creationId xmlns:a16="http://schemas.microsoft.com/office/drawing/2014/main" id="{E9A92FEC-F0CF-4444-B1BE-A5827F7F7DC8}"/>
              </a:ext>
            </a:extLst>
          </p:cNvPr>
          <p:cNvPicPr>
            <a:picLocks noChangeAspect="1"/>
          </p:cNvPicPr>
          <p:nvPr userDrawn="1"/>
        </p:nvPicPr>
        <p:blipFill>
          <a:blip r:embed="rId21" cstate="print">
            <a:extLst>
              <a:ext uri="{28A0092B-C50C-407E-A947-70E740481C1C}">
                <a14:useLocalDpi xmlns:a14="http://schemas.microsoft.com/office/drawing/2010/main" val="0"/>
              </a:ext>
            </a:extLst>
          </a:blip>
          <a:stretch>
            <a:fillRect/>
          </a:stretch>
        </p:blipFill>
        <p:spPr>
          <a:xfrm>
            <a:off x="457201" y="6428953"/>
            <a:ext cx="382005" cy="300453"/>
          </a:xfrm>
          <a:prstGeom prst="rect">
            <a:avLst/>
          </a:prstGeom>
        </p:spPr>
      </p:pic>
    </p:spTree>
    <p:extLst>
      <p:ext uri="{BB962C8B-B14F-4D97-AF65-F5344CB8AC3E}">
        <p14:creationId xmlns:p14="http://schemas.microsoft.com/office/powerpoint/2010/main" val="397854331"/>
      </p:ext>
    </p:extLst>
  </p:cSld>
  <p:clrMap bg1="lt1" tx1="dk1" bg2="lt2" tx2="dk2" accent1="accent1" accent2="accent2" accent3="accent3" accent4="accent4" accent5="accent5" accent6="accent6" hlink="hlink" folHlink="folHlink"/>
  <p:sldLayoutIdLst>
    <p:sldLayoutId id="2147483665" r:id="rId1"/>
    <p:sldLayoutId id="2147483701" r:id="rId2"/>
    <p:sldLayoutId id="2147483747" r:id="rId3"/>
    <p:sldLayoutId id="2147483775" r:id="rId4"/>
    <p:sldLayoutId id="2147483662" r:id="rId5"/>
    <p:sldLayoutId id="2147483702" r:id="rId6"/>
    <p:sldLayoutId id="2147483748" r:id="rId7"/>
    <p:sldLayoutId id="2147483774" r:id="rId8"/>
    <p:sldLayoutId id="2147483788" r:id="rId9"/>
    <p:sldLayoutId id="2147483785" r:id="rId10"/>
    <p:sldLayoutId id="2147483786" r:id="rId11"/>
    <p:sldLayoutId id="2147483801" r:id="rId12"/>
    <p:sldLayoutId id="2147483802" r:id="rId13"/>
    <p:sldLayoutId id="2147483803" r:id="rId14"/>
    <p:sldLayoutId id="2147483725" r:id="rId15"/>
    <p:sldLayoutId id="2147483809" r:id="rId16"/>
    <p:sldLayoutId id="2147483806" r:id="rId17"/>
    <p:sldLayoutId id="2147483811" r:id="rId18"/>
    <p:sldLayoutId id="2147483812" r:id="rId19"/>
  </p:sldLayoutIdLst>
  <p:hf hdr="0" ftr="0" dt="0"/>
  <p:txStyles>
    <p:titleStyle>
      <a:lvl1pPr algn="l" defTabSz="685800" rtl="0" eaLnBrk="1" latinLnBrk="0" hangingPunct="1">
        <a:lnSpc>
          <a:spcPct val="100000"/>
        </a:lnSpc>
        <a:spcBef>
          <a:spcPct val="0"/>
        </a:spcBef>
        <a:buNone/>
        <a:defRPr sz="3200" b="0" i="0" kern="1200" baseline="0">
          <a:solidFill>
            <a:schemeClr val="bg1"/>
          </a:solidFill>
          <a:latin typeface="+mj-lt"/>
          <a:ea typeface="+mj-ea"/>
          <a:cs typeface="Calibri"/>
        </a:defRPr>
      </a:lvl1pPr>
    </p:titleStyle>
    <p:bodyStyle>
      <a:lvl1pPr marL="320040" marR="0" indent="-320040" algn="l" defTabSz="685800" rtl="0" eaLnBrk="1" fontAlgn="auto" latinLnBrk="0" hangingPunct="1">
        <a:lnSpc>
          <a:spcPct val="125000"/>
        </a:lnSpc>
        <a:spcBef>
          <a:spcPts val="1800"/>
        </a:spcBef>
        <a:spcAft>
          <a:spcPts val="0"/>
        </a:spcAft>
        <a:buClr>
          <a:schemeClr val="tx1"/>
        </a:buClr>
        <a:buSzPct val="100000"/>
        <a:buFont typeface="Times New Roman" panose="02020603050405020304" pitchFamily="18" charset="0"/>
        <a:buChar char="•"/>
        <a:tabLst/>
        <a:defRPr sz="2200" b="0" i="0" kern="1200">
          <a:solidFill>
            <a:schemeClr val="tx1"/>
          </a:solidFill>
          <a:latin typeface="+mn-lt"/>
          <a:ea typeface="Calibri"/>
          <a:cs typeface="Calibri"/>
        </a:defRPr>
      </a:lvl1pPr>
      <a:lvl2pPr marL="640080" marR="0" indent="-320040" algn="l" defTabSz="685800" rtl="0" eaLnBrk="1" fontAlgn="auto" latinLnBrk="0" hangingPunct="1">
        <a:lnSpc>
          <a:spcPct val="125000"/>
        </a:lnSpc>
        <a:spcBef>
          <a:spcPts val="1800"/>
        </a:spcBef>
        <a:spcAft>
          <a:spcPts val="0"/>
        </a:spcAft>
        <a:buClr>
          <a:schemeClr val="tx1"/>
        </a:buClr>
        <a:buSzTx/>
        <a:buFont typeface="Calibri" panose="020F0502020204030204" pitchFamily="34" charset="0"/>
        <a:buChar char="–"/>
        <a:tabLst/>
        <a:defRPr sz="2200" b="0" i="0" kern="1200">
          <a:solidFill>
            <a:schemeClr val="tx1"/>
          </a:solidFill>
          <a:latin typeface="+mn-lt"/>
          <a:ea typeface="Calibri"/>
          <a:cs typeface="Calibri"/>
        </a:defRPr>
      </a:lvl2pPr>
      <a:lvl3pPr marL="1005840" marR="0" indent="-320040" algn="l" defTabSz="685800" rtl="0" eaLnBrk="1" fontAlgn="auto" latinLnBrk="0" hangingPunct="1">
        <a:lnSpc>
          <a:spcPct val="125000"/>
        </a:lnSpc>
        <a:spcBef>
          <a:spcPts val="1800"/>
        </a:spcBef>
        <a:spcAft>
          <a:spcPts val="0"/>
        </a:spcAft>
        <a:buClr>
          <a:schemeClr val="tx1"/>
        </a:buClr>
        <a:buSzTx/>
        <a:buFont typeface="Calibri" panose="020F0502020204030204" pitchFamily="34" charset="0"/>
        <a:buChar char="»"/>
        <a:tabLst/>
        <a:defRPr sz="2200" b="0" i="0" kern="1200">
          <a:solidFill>
            <a:schemeClr val="tx1"/>
          </a:solidFill>
          <a:latin typeface="+mn-lt"/>
          <a:ea typeface="Calibri"/>
          <a:cs typeface="Calibri"/>
        </a:defRPr>
      </a:lvl3pPr>
      <a:lvl4pPr marL="1325880" marR="0" indent="-320040" algn="l" defTabSz="685800" rtl="0" eaLnBrk="1" fontAlgn="auto" latinLnBrk="0" hangingPunct="1">
        <a:lnSpc>
          <a:spcPct val="125000"/>
        </a:lnSpc>
        <a:spcBef>
          <a:spcPts val="1800"/>
        </a:spcBef>
        <a:spcAft>
          <a:spcPts val="0"/>
        </a:spcAft>
        <a:buClr>
          <a:schemeClr val="tx1"/>
        </a:buClr>
        <a:buSzPct val="110000"/>
        <a:buFont typeface="Calibri" panose="020F0502020204030204" pitchFamily="34" charset="0"/>
        <a:buChar char="◦"/>
        <a:tabLst/>
        <a:defRPr sz="2200" b="0" i="0" kern="1200">
          <a:solidFill>
            <a:schemeClr val="tx1"/>
          </a:solidFill>
          <a:latin typeface="+mn-lt"/>
          <a:ea typeface="Calibri"/>
          <a:cs typeface="Calibri"/>
        </a:defRPr>
      </a:lvl4pPr>
      <a:lvl5pPr marL="1645920" marR="0" indent="-320040" algn="l" defTabSz="685800" rtl="0" eaLnBrk="1" fontAlgn="auto" latinLnBrk="0" hangingPunct="1">
        <a:lnSpc>
          <a:spcPct val="125000"/>
        </a:lnSpc>
        <a:spcBef>
          <a:spcPts val="1800"/>
        </a:spcBef>
        <a:spcAft>
          <a:spcPts val="0"/>
        </a:spcAft>
        <a:buClr>
          <a:schemeClr val="tx1"/>
        </a:buClr>
        <a:buSzTx/>
        <a:buFont typeface="Calibri" panose="020F0502020204030204" pitchFamily="34" charset="0"/>
        <a:buChar char="›"/>
        <a:tabLst/>
        <a:defRPr sz="2200" b="0" i="0" kern="1200">
          <a:solidFill>
            <a:schemeClr val="tx1"/>
          </a:solidFill>
          <a:latin typeface="+mn-lt"/>
          <a:ea typeface="Calibri"/>
          <a:cs typeface="Calibri"/>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600" kern="1200">
          <a:solidFill>
            <a:schemeClr val="tx1"/>
          </a:solidFill>
          <a:latin typeface="Calibri"/>
          <a:ea typeface="Calibri"/>
          <a:cs typeface="Calibri"/>
        </a:defRPr>
      </a:lvl1pPr>
      <a:lvl2pPr marL="0" algn="l" defTabSz="685800" rtl="0" eaLnBrk="1" latinLnBrk="0" hangingPunct="1">
        <a:defRPr sz="1600" kern="1200">
          <a:solidFill>
            <a:schemeClr val="tx1"/>
          </a:solidFill>
          <a:latin typeface="Calibri"/>
          <a:ea typeface="Calibri"/>
          <a:cs typeface="Calibri"/>
        </a:defRPr>
      </a:lvl2pPr>
      <a:lvl3pPr marL="182563" indent="-182563" algn="l" defTabSz="685800" rtl="0" eaLnBrk="1" latinLnBrk="0" hangingPunct="1">
        <a:buClr>
          <a:schemeClr val="accent2"/>
        </a:buClr>
        <a:buFont typeface="Calibri" panose="02020603050405020304" pitchFamily="16" charset="0"/>
        <a:buChar char="•"/>
        <a:defRPr sz="1600" kern="1200">
          <a:solidFill>
            <a:schemeClr val="tx1"/>
          </a:solidFill>
          <a:latin typeface="Calibri"/>
          <a:ea typeface="Calibri"/>
          <a:cs typeface="Calibri"/>
        </a:defRPr>
      </a:lvl3pPr>
      <a:lvl4pPr marL="365760" indent="-182880" algn="l" defTabSz="685800" rtl="0" eaLnBrk="1" latinLnBrk="0" hangingPunct="1">
        <a:buClr>
          <a:schemeClr val="accent2"/>
        </a:buClr>
        <a:buFont typeface="Calibri" panose="02020603050405020304" pitchFamily="16" charset="0"/>
        <a:buChar char="–"/>
        <a:defRPr sz="1600" kern="1200">
          <a:solidFill>
            <a:schemeClr val="tx1"/>
          </a:solidFill>
          <a:latin typeface="Calibri"/>
          <a:ea typeface="Calibri"/>
          <a:cs typeface="Calibri"/>
        </a:defRPr>
      </a:lvl4pPr>
      <a:lvl5pPr marL="365760" algn="l" defTabSz="685800" rtl="0" eaLnBrk="1" latinLnBrk="0" hangingPunct="1">
        <a:defRPr sz="1600" kern="1200">
          <a:solidFill>
            <a:schemeClr val="tx1"/>
          </a:solidFill>
          <a:latin typeface="Calibri"/>
          <a:ea typeface="Calibri"/>
          <a:cs typeface="Calibri"/>
        </a:defRPr>
      </a:lvl5pPr>
      <a:lvl6pPr marL="365760" algn="l" defTabSz="685800" rtl="0" eaLnBrk="1" latinLnBrk="0" hangingPunct="1">
        <a:defRPr sz="1600" kern="1200">
          <a:solidFill>
            <a:schemeClr val="tx1"/>
          </a:solidFill>
          <a:latin typeface="Calibri"/>
          <a:ea typeface="Calibri"/>
          <a:cs typeface="Calibri"/>
        </a:defRPr>
      </a:lvl6pPr>
      <a:lvl7pPr marL="365760" algn="l" defTabSz="685800" rtl="0" eaLnBrk="1" latinLnBrk="0" hangingPunct="1">
        <a:defRPr sz="1600" kern="1200">
          <a:solidFill>
            <a:schemeClr val="tx1"/>
          </a:solidFill>
          <a:latin typeface="Calibri"/>
          <a:ea typeface="Calibri"/>
          <a:cs typeface="Calibri"/>
        </a:defRPr>
      </a:lvl7pPr>
      <a:lvl8pPr marL="365760" algn="l" defTabSz="685800" rtl="0" eaLnBrk="1" latinLnBrk="0" hangingPunct="1">
        <a:defRPr sz="1600" kern="1200">
          <a:solidFill>
            <a:schemeClr val="tx1"/>
          </a:solidFill>
          <a:latin typeface="Calibri"/>
          <a:ea typeface="Calibri"/>
          <a:cs typeface="Calibri"/>
        </a:defRPr>
      </a:lvl8pPr>
      <a:lvl9pPr marL="365760" algn="l" defTabSz="685800" rtl="0" eaLnBrk="1" latinLnBrk="0" hangingPunct="1">
        <a:defRPr sz="1600" kern="1200">
          <a:solidFill>
            <a:schemeClr val="tx1"/>
          </a:solidFill>
          <a:latin typeface="Calibri"/>
          <a:ea typeface="Calibri"/>
          <a:cs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OHHelpdesk@cambiumassessment.com" TargetMode="External"/><Relationship Id="rId2" Type="http://schemas.openxmlformats.org/officeDocument/2006/relationships/notesSlide" Target="../notesSlides/notesSlide10.xml"/><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8.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18.xml"/><Relationship Id="rId5" Type="http://schemas.openxmlformats.org/officeDocument/2006/relationships/image" Target="../media/image9.pn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18.xml"/><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483166" y="1646685"/>
            <a:ext cx="8540496" cy="2191148"/>
          </a:xfrm>
        </p:spPr>
        <p:txBody>
          <a:bodyPr>
            <a:normAutofit fontScale="90000"/>
          </a:bodyPr>
          <a:lstStyle/>
          <a:p>
            <a:r>
              <a:rPr lang="en-US" dirty="0">
                <a:latin typeface="+mn-lt"/>
              </a:rPr>
              <a:t>How to </a:t>
            </a:r>
            <a:r>
              <a:rPr lang="en-US" dirty="0" err="1">
                <a:latin typeface="+mn-lt"/>
              </a:rPr>
              <a:t>handscore</a:t>
            </a:r>
            <a:r>
              <a:rPr lang="en-US" dirty="0">
                <a:latin typeface="+mn-lt"/>
              </a:rPr>
              <a:t> unscored items and modify machine scores</a:t>
            </a:r>
          </a:p>
        </p:txBody>
      </p:sp>
      <p:sp>
        <p:nvSpPr>
          <p:cNvPr id="3" name="Subtitle 2"/>
          <p:cNvSpPr>
            <a:spLocks noGrp="1"/>
          </p:cNvSpPr>
          <p:nvPr>
            <p:ph type="subTitle" idx="1"/>
          </p:nvPr>
        </p:nvSpPr>
        <p:spPr>
          <a:xfrm>
            <a:off x="2483166" y="3929613"/>
            <a:ext cx="8540496" cy="369332"/>
          </a:xfrm>
        </p:spPr>
        <p:txBody>
          <a:bodyPr>
            <a:normAutofit/>
          </a:bodyPr>
          <a:lstStyle/>
          <a:p>
            <a:r>
              <a:rPr lang="en-US" sz="2000" dirty="0">
                <a:latin typeface="+mn-lt"/>
              </a:rPr>
              <a:t>reporting system series #12</a:t>
            </a:r>
          </a:p>
        </p:txBody>
      </p:sp>
      <p:sp>
        <p:nvSpPr>
          <p:cNvPr id="5" name="Rectangle 4">
            <a:extLst>
              <a:ext uri="{FF2B5EF4-FFF2-40B4-BE49-F238E27FC236}">
                <a16:creationId xmlns:a16="http://schemas.microsoft.com/office/drawing/2014/main" id="{7543C69D-C6A4-4BCD-82FD-FE1703D2243D}"/>
              </a:ext>
            </a:extLst>
          </p:cNvPr>
          <p:cNvSpPr/>
          <p:nvPr/>
        </p:nvSpPr>
        <p:spPr>
          <a:xfrm>
            <a:off x="9136646" y="6265882"/>
            <a:ext cx="2986715" cy="215444"/>
          </a:xfrm>
          <a:prstGeom prst="rect">
            <a:avLst/>
          </a:prstGeom>
        </p:spPr>
        <p:txBody>
          <a:bodyPr wrap="none">
            <a:spAutoFit/>
          </a:bodyPr>
          <a:lstStyle/>
          <a:p>
            <a:r>
              <a:rPr lang="en-US" sz="800" dirty="0">
                <a:solidFill>
                  <a:schemeClr val="bg1"/>
                </a:solidFill>
              </a:rPr>
              <a:t>Copyright © 2021 Cambium Assessment, Inc. All rights reserved.</a:t>
            </a:r>
          </a:p>
        </p:txBody>
      </p:sp>
    </p:spTree>
    <p:extLst>
      <p:ext uri="{BB962C8B-B14F-4D97-AF65-F5344CB8AC3E}">
        <p14:creationId xmlns:p14="http://schemas.microsoft.com/office/powerpoint/2010/main" val="32743987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01040" y="1502997"/>
            <a:ext cx="10966265" cy="1410324"/>
          </a:xfrm>
        </p:spPr>
        <p:txBody>
          <a:bodyPr rtlCol="0">
            <a:noAutofit/>
          </a:bodyPr>
          <a:lstStyle/>
          <a:p>
            <a:pPr marL="0" indent="0" eaLnBrk="1" fontAlgn="auto" hangingPunct="1">
              <a:buNone/>
              <a:defRPr/>
            </a:pPr>
            <a:r>
              <a:rPr lang="en-US" sz="3200" b="1" dirty="0">
                <a:solidFill>
                  <a:schemeClr val="tx1">
                    <a:lumMod val="50000"/>
                  </a:schemeClr>
                </a:solidFill>
              </a:rPr>
              <a:t>Further Information: </a:t>
            </a:r>
            <a:r>
              <a:rPr lang="en-US" sz="3200" i="1" dirty="0">
                <a:solidFill>
                  <a:schemeClr val="tx1">
                    <a:lumMod val="50000"/>
                  </a:schemeClr>
                </a:solidFill>
              </a:rPr>
              <a:t>Reporting System User Guide, 2021-2022</a:t>
            </a:r>
          </a:p>
          <a:p>
            <a:pPr eaLnBrk="1" fontAlgn="auto" hangingPunct="1">
              <a:buFont typeface="Arial" panose="020B0604020202020204" pitchFamily="34" charset="0"/>
              <a:buChar char="•"/>
              <a:defRPr/>
            </a:pPr>
            <a:r>
              <a:rPr lang="en-US" dirty="0">
                <a:solidFill>
                  <a:srgbClr val="FF0000"/>
                </a:solidFill>
              </a:rPr>
              <a:t> </a:t>
            </a:r>
            <a:r>
              <a:rPr lang="en-US" dirty="0">
                <a:solidFill>
                  <a:srgbClr val="006298"/>
                </a:solidFill>
              </a:rPr>
              <a:t>https://oh.portal.cambiumast.com/</a:t>
            </a:r>
          </a:p>
          <a:p>
            <a:pPr fontAlgn="auto">
              <a:buFont typeface="Arial" panose="020B0604020202020204" pitchFamily="34" charset="0"/>
              <a:buChar char="•"/>
              <a:defRPr/>
            </a:pPr>
            <a:r>
              <a:rPr lang="en-US" dirty="0">
                <a:solidFill>
                  <a:srgbClr val="006298"/>
                </a:solidFill>
              </a:rPr>
              <a:t> Email </a:t>
            </a:r>
            <a:r>
              <a:rPr lang="en-US" b="0" i="0" u="none" strike="noStrike" dirty="0">
                <a:solidFill>
                  <a:srgbClr val="006298"/>
                </a:solidFill>
                <a:effectLst/>
                <a:hlinkClick r:id="rId3">
                  <a:extLst>
                    <a:ext uri="{A12FA001-AC4F-418D-AE19-62706E023703}">
                      <ahyp:hlinkClr xmlns:ahyp="http://schemas.microsoft.com/office/drawing/2018/hyperlinkcolor" val="tx"/>
                    </a:ext>
                  </a:extLst>
                </a:hlinkClick>
              </a:rPr>
              <a:t>OHHelpdesk@cambiumassessment.com</a:t>
            </a:r>
            <a:r>
              <a:rPr lang="en-US" b="0" i="0" u="none" strike="noStrike" dirty="0">
                <a:solidFill>
                  <a:srgbClr val="006298"/>
                </a:solidFill>
                <a:effectLst/>
              </a:rPr>
              <a:t> or call </a:t>
            </a:r>
            <a:r>
              <a:rPr lang="en-US" b="0" i="0" dirty="0">
                <a:solidFill>
                  <a:srgbClr val="006298"/>
                </a:solidFill>
                <a:effectLst/>
              </a:rPr>
              <a:t>1-877-231-7809</a:t>
            </a:r>
            <a:endParaRPr lang="en-US" dirty="0">
              <a:solidFill>
                <a:srgbClr val="006298"/>
              </a:solidFill>
            </a:endParaRPr>
          </a:p>
        </p:txBody>
      </p:sp>
      <p:sp>
        <p:nvSpPr>
          <p:cNvPr id="2" name="Title 1"/>
          <p:cNvSpPr>
            <a:spLocks noGrp="1"/>
          </p:cNvSpPr>
          <p:nvPr>
            <p:ph type="title"/>
          </p:nvPr>
        </p:nvSpPr>
        <p:spPr/>
        <p:txBody>
          <a:bodyPr>
            <a:noAutofit/>
          </a:bodyPr>
          <a:lstStyle/>
          <a:p>
            <a:r>
              <a:rPr lang="en-US" dirty="0"/>
              <a:t>More Help</a:t>
            </a:r>
          </a:p>
        </p:txBody>
      </p:sp>
      <p:sp>
        <p:nvSpPr>
          <p:cNvPr id="4" name="Slide Number Placeholder 2">
            <a:extLst>
              <a:ext uri="{FF2B5EF4-FFF2-40B4-BE49-F238E27FC236}">
                <a16:creationId xmlns:a16="http://schemas.microsoft.com/office/drawing/2014/main" id="{934A5FCF-0872-4AB4-B5EA-E3A6E63DE1EF}"/>
              </a:ext>
            </a:extLst>
          </p:cNvPr>
          <p:cNvSpPr>
            <a:spLocks noGrp="1"/>
          </p:cNvSpPr>
          <p:nvPr>
            <p:ph type="sldNum" sz="quarter" idx="10"/>
          </p:nvPr>
        </p:nvSpPr>
        <p:spPr>
          <a:xfrm>
            <a:off x="11257078" y="6464155"/>
            <a:ext cx="706657" cy="278820"/>
          </a:xfrm>
        </p:spPr>
        <p:txBody>
          <a:bodyPr/>
          <a:lstStyle/>
          <a:p>
            <a:pPr algn="r"/>
            <a:r>
              <a:rPr lang="en-US" dirty="0">
                <a:latin typeface="+mn-lt"/>
              </a:rPr>
              <a:t>10</a:t>
            </a:r>
          </a:p>
        </p:txBody>
      </p:sp>
    </p:spTree>
    <p:extLst>
      <p:ext uri="{BB962C8B-B14F-4D97-AF65-F5344CB8AC3E}">
        <p14:creationId xmlns:p14="http://schemas.microsoft.com/office/powerpoint/2010/main" val="4835364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23DA1C5D-E82C-4E3D-B5A8-49E7642C5438}"/>
              </a:ext>
            </a:extLst>
          </p:cNvPr>
          <p:cNvSpPr>
            <a:spLocks noGrp="1"/>
          </p:cNvSpPr>
          <p:nvPr>
            <p:ph type="sldNum" sz="quarter" idx="11"/>
          </p:nvPr>
        </p:nvSpPr>
        <p:spPr/>
        <p:txBody>
          <a:bodyPr/>
          <a:lstStyle/>
          <a:p>
            <a:fld id="{58AE716E-68DD-2249-A7FA-8AEF0B14DF81}" type="slidenum">
              <a:rPr lang="en-US" smtClean="0"/>
              <a:pPr/>
              <a:t>2</a:t>
            </a:fld>
            <a:endParaRPr lang="en-US" dirty="0"/>
          </a:p>
        </p:txBody>
      </p:sp>
      <p:sp>
        <p:nvSpPr>
          <p:cNvPr id="4" name="Title 3">
            <a:extLst>
              <a:ext uri="{FF2B5EF4-FFF2-40B4-BE49-F238E27FC236}">
                <a16:creationId xmlns:a16="http://schemas.microsoft.com/office/drawing/2014/main" id="{431F69ED-8A98-4A0D-97C9-19691EE84467}"/>
              </a:ext>
            </a:extLst>
          </p:cNvPr>
          <p:cNvSpPr>
            <a:spLocks noGrp="1"/>
          </p:cNvSpPr>
          <p:nvPr>
            <p:ph type="title"/>
          </p:nvPr>
        </p:nvSpPr>
        <p:spPr/>
        <p:txBody>
          <a:bodyPr/>
          <a:lstStyle/>
          <a:p>
            <a:r>
              <a:rPr lang="en-US" dirty="0"/>
              <a:t>Objectives</a:t>
            </a:r>
          </a:p>
        </p:txBody>
      </p:sp>
      <p:sp>
        <p:nvSpPr>
          <p:cNvPr id="5" name="Rectangle: Rounded Corners 4">
            <a:extLst>
              <a:ext uri="{FF2B5EF4-FFF2-40B4-BE49-F238E27FC236}">
                <a16:creationId xmlns:a16="http://schemas.microsoft.com/office/drawing/2014/main" id="{FC7B3FAF-6DA3-4685-9CDF-C4F354156987}"/>
              </a:ext>
            </a:extLst>
          </p:cNvPr>
          <p:cNvSpPr/>
          <p:nvPr/>
        </p:nvSpPr>
        <p:spPr>
          <a:xfrm>
            <a:off x="850425" y="845127"/>
            <a:ext cx="10491151" cy="5112328"/>
          </a:xfrm>
          <a:prstGeom prst="roundRect">
            <a:avLst/>
          </a:prstGeom>
          <a:noFill/>
          <a:ln w="28575">
            <a:solidFill>
              <a:srgbClr val="2C9ED9"/>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285750" indent="-285750">
              <a:buFont typeface="Arial" panose="020B0604020202020204" pitchFamily="34" charset="0"/>
              <a:buChar char="•"/>
            </a:pPr>
            <a:r>
              <a:rPr lang="en-US" sz="2400" dirty="0">
                <a:solidFill>
                  <a:schemeClr val="tx1">
                    <a:lumMod val="50000"/>
                  </a:schemeClr>
                </a:solidFill>
              </a:rPr>
              <a:t>How to Access Tests that Need </a:t>
            </a:r>
            <a:r>
              <a:rPr lang="en-US" sz="2400" dirty="0" err="1">
                <a:solidFill>
                  <a:schemeClr val="tx1">
                    <a:lumMod val="50000"/>
                  </a:schemeClr>
                </a:solidFill>
              </a:rPr>
              <a:t>Handscoring</a:t>
            </a:r>
            <a:endParaRPr lang="en-US" sz="2400" dirty="0">
              <a:solidFill>
                <a:schemeClr val="tx1">
                  <a:lumMod val="50000"/>
                </a:schemeClr>
              </a:solidFill>
            </a:endParaRPr>
          </a:p>
          <a:p>
            <a:endParaRPr lang="en-US" sz="2400" dirty="0">
              <a:solidFill>
                <a:schemeClr val="tx1">
                  <a:lumMod val="50000"/>
                </a:schemeClr>
              </a:solidFill>
            </a:endParaRPr>
          </a:p>
          <a:p>
            <a:pPr marL="285750" indent="-285750">
              <a:buFont typeface="Arial" panose="020B0604020202020204" pitchFamily="34" charset="0"/>
              <a:buChar char="•"/>
            </a:pPr>
            <a:r>
              <a:rPr lang="en-US" sz="2400" dirty="0">
                <a:solidFill>
                  <a:schemeClr val="tx1">
                    <a:lumMod val="50000"/>
                  </a:schemeClr>
                </a:solidFill>
              </a:rPr>
              <a:t>How to Use the Scoring Mode Window and Item View Window</a:t>
            </a:r>
          </a:p>
          <a:p>
            <a:pPr marL="742950" lvl="1" indent="-285750">
              <a:buFont typeface="Arial" panose="020B0604020202020204" pitchFamily="34" charset="0"/>
              <a:buChar char="•"/>
            </a:pPr>
            <a:r>
              <a:rPr lang="en-US" sz="2400" dirty="0">
                <a:solidFill>
                  <a:schemeClr val="tx1">
                    <a:lumMod val="50000"/>
                  </a:schemeClr>
                </a:solidFill>
              </a:rPr>
              <a:t>Review Rubric and Resources for an Item</a:t>
            </a:r>
          </a:p>
          <a:p>
            <a:endParaRPr lang="en-US" sz="2400" dirty="0">
              <a:solidFill>
                <a:schemeClr val="tx1">
                  <a:lumMod val="50000"/>
                </a:schemeClr>
              </a:solidFill>
            </a:endParaRPr>
          </a:p>
          <a:p>
            <a:pPr marL="285750" indent="-285750">
              <a:buFont typeface="Arial" panose="020B0604020202020204" pitchFamily="34" charset="0"/>
              <a:buChar char="•"/>
            </a:pPr>
            <a:r>
              <a:rPr lang="en-US" sz="2400" dirty="0">
                <a:solidFill>
                  <a:schemeClr val="tx1">
                    <a:lumMod val="50000"/>
                  </a:schemeClr>
                </a:solidFill>
              </a:rPr>
              <a:t>How to Assign Points Earned and Condition Codes</a:t>
            </a:r>
          </a:p>
          <a:p>
            <a:endParaRPr lang="en-US" sz="2400" dirty="0">
              <a:solidFill>
                <a:schemeClr val="tx1">
                  <a:lumMod val="50000"/>
                </a:schemeClr>
              </a:solidFill>
            </a:endParaRPr>
          </a:p>
          <a:p>
            <a:pPr marL="285750" indent="-285750">
              <a:buFont typeface="Arial" panose="020B0604020202020204" pitchFamily="34" charset="0"/>
              <a:buChar char="•"/>
            </a:pPr>
            <a:r>
              <a:rPr lang="en-US" sz="2400" dirty="0">
                <a:solidFill>
                  <a:schemeClr val="tx1">
                    <a:lumMod val="50000"/>
                  </a:schemeClr>
                </a:solidFill>
              </a:rPr>
              <a:t>How to Modify Scores</a:t>
            </a:r>
          </a:p>
          <a:p>
            <a:pPr marL="285750" indent="-285750" algn="ctr">
              <a:buFont typeface="Arial" panose="020B0604020202020204" pitchFamily="34" charset="0"/>
              <a:buChar char="•"/>
            </a:pPr>
            <a:endParaRPr lang="en-US" sz="1400" dirty="0">
              <a:solidFill>
                <a:schemeClr val="tx1">
                  <a:lumMod val="50000"/>
                </a:schemeClr>
              </a:solidFill>
            </a:endParaRPr>
          </a:p>
        </p:txBody>
      </p:sp>
    </p:spTree>
    <p:extLst>
      <p:ext uri="{BB962C8B-B14F-4D97-AF65-F5344CB8AC3E}">
        <p14:creationId xmlns:p14="http://schemas.microsoft.com/office/powerpoint/2010/main" val="33533704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1">
            <a:extLst>
              <a:ext uri="{FF2B5EF4-FFF2-40B4-BE49-F238E27FC236}">
                <a16:creationId xmlns:a16="http://schemas.microsoft.com/office/drawing/2014/main" id="{2E8F51DC-06FD-4C28-9B00-CECDB2C6185E}"/>
              </a:ext>
            </a:extLst>
          </p:cNvPr>
          <p:cNvSpPr txBox="1">
            <a:spLocks/>
          </p:cNvSpPr>
          <p:nvPr/>
        </p:nvSpPr>
        <p:spPr>
          <a:xfrm>
            <a:off x="426231" y="0"/>
            <a:ext cx="11369529" cy="518012"/>
          </a:xfrm>
          <a:prstGeom prst="rect">
            <a:avLst/>
          </a:prstGeom>
        </p:spPr>
        <p:txBody>
          <a:bodyPr>
            <a:noAutofit/>
          </a:bodyPr>
          <a:lstStyle>
            <a:lvl1pPr algn="l" defTabSz="685800" rtl="0" eaLnBrk="1" latinLnBrk="0" hangingPunct="1">
              <a:lnSpc>
                <a:spcPct val="100000"/>
              </a:lnSpc>
              <a:spcBef>
                <a:spcPct val="0"/>
              </a:spcBef>
              <a:buNone/>
              <a:defRPr sz="3200" b="0" i="0" kern="1200" baseline="0">
                <a:solidFill>
                  <a:schemeClr val="bg1"/>
                </a:solidFill>
                <a:latin typeface="+mj-lt"/>
                <a:ea typeface="+mj-ea"/>
                <a:cs typeface="Calibri"/>
              </a:defRPr>
            </a:lvl1pPr>
          </a:lstStyle>
          <a:p>
            <a:r>
              <a:rPr lang="en-US" dirty="0"/>
              <a:t>How to Access Tests that Need </a:t>
            </a:r>
            <a:r>
              <a:rPr lang="en-US" dirty="0" err="1"/>
              <a:t>Handscoring</a:t>
            </a:r>
            <a:endParaRPr lang="en-US" dirty="0"/>
          </a:p>
        </p:txBody>
      </p:sp>
      <p:sp>
        <p:nvSpPr>
          <p:cNvPr id="6" name="Slide Number Placeholder 1">
            <a:extLst>
              <a:ext uri="{FF2B5EF4-FFF2-40B4-BE49-F238E27FC236}">
                <a16:creationId xmlns:a16="http://schemas.microsoft.com/office/drawing/2014/main" id="{C8FBA117-09E8-4B3B-85D9-726DB80DD1AE}"/>
              </a:ext>
            </a:extLst>
          </p:cNvPr>
          <p:cNvSpPr txBox="1">
            <a:spLocks/>
          </p:cNvSpPr>
          <p:nvPr/>
        </p:nvSpPr>
        <p:spPr>
          <a:xfrm>
            <a:off x="11442432" y="6444777"/>
            <a:ext cx="706657" cy="27882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8AE716E-68DD-2249-A7FA-8AEF0B14DF81}" type="slidenum">
              <a:rPr lang="en-US" sz="1000" smtClean="0">
                <a:solidFill>
                  <a:schemeClr val="bg1"/>
                </a:solidFill>
              </a:rPr>
              <a:pPr/>
              <a:t>3</a:t>
            </a:fld>
            <a:endParaRPr lang="en-US" sz="1000" dirty="0">
              <a:solidFill>
                <a:schemeClr val="bg1"/>
              </a:solidFill>
            </a:endParaRPr>
          </a:p>
        </p:txBody>
      </p:sp>
      <p:pic>
        <p:nvPicPr>
          <p:cNvPr id="14" name="Picture 13" descr="A screenshot of a computer&#10;&#10;Description automatically generated">
            <a:extLst>
              <a:ext uri="{FF2B5EF4-FFF2-40B4-BE49-F238E27FC236}">
                <a16:creationId xmlns:a16="http://schemas.microsoft.com/office/drawing/2014/main" id="{54D5D4F6-5B15-4F92-974C-82521221BC3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0148" y="897343"/>
            <a:ext cx="5688467" cy="3182943"/>
          </a:xfrm>
          <a:prstGeom prst="rect">
            <a:avLst/>
          </a:prstGeom>
          <a:ln w="12700">
            <a:solidFill>
              <a:schemeClr val="bg1">
                <a:lumMod val="75000"/>
              </a:schemeClr>
            </a:solidFill>
          </a:ln>
          <a:effectLst>
            <a:outerShdw blurRad="50800" dist="38100" dir="2700000" algn="tl" rotWithShape="0">
              <a:prstClr val="black">
                <a:alpha val="40000"/>
              </a:prstClr>
            </a:outerShdw>
          </a:effectLst>
        </p:spPr>
      </p:pic>
      <p:grpSp>
        <p:nvGrpSpPr>
          <p:cNvPr id="15" name="Group 14">
            <a:extLst>
              <a:ext uri="{FF2B5EF4-FFF2-40B4-BE49-F238E27FC236}">
                <a16:creationId xmlns:a16="http://schemas.microsoft.com/office/drawing/2014/main" id="{668EE18E-6007-49B9-9F22-38D7AE8E4C36}"/>
              </a:ext>
            </a:extLst>
          </p:cNvPr>
          <p:cNvGrpSpPr/>
          <p:nvPr/>
        </p:nvGrpSpPr>
        <p:grpSpPr>
          <a:xfrm>
            <a:off x="2876889" y="949189"/>
            <a:ext cx="3810868" cy="2798383"/>
            <a:chOff x="2929416" y="963049"/>
            <a:chExt cx="3810868" cy="2798383"/>
          </a:xfrm>
        </p:grpSpPr>
        <p:sp>
          <p:nvSpPr>
            <p:cNvPr id="16" name="Down Arrow 11">
              <a:extLst>
                <a:ext uri="{FF2B5EF4-FFF2-40B4-BE49-F238E27FC236}">
                  <a16:creationId xmlns:a16="http://schemas.microsoft.com/office/drawing/2014/main" id="{CEAF8471-EAD0-4FCD-9C7E-2CCD15382EF7}"/>
                </a:ext>
              </a:extLst>
            </p:cNvPr>
            <p:cNvSpPr/>
            <p:nvPr/>
          </p:nvSpPr>
          <p:spPr>
            <a:xfrm rot="16200000">
              <a:off x="3167268" y="725197"/>
              <a:ext cx="218424" cy="694128"/>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A37DBB15-D03E-4D65-B3BA-DC3976C78457}"/>
                </a:ext>
              </a:extLst>
            </p:cNvPr>
            <p:cNvSpPr/>
            <p:nvPr/>
          </p:nvSpPr>
          <p:spPr>
            <a:xfrm>
              <a:off x="4694234" y="3547618"/>
              <a:ext cx="2046050" cy="213814"/>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8" name="Straight Arrow Connector 17">
              <a:extLst>
                <a:ext uri="{FF2B5EF4-FFF2-40B4-BE49-F238E27FC236}">
                  <a16:creationId xmlns:a16="http://schemas.microsoft.com/office/drawing/2014/main" id="{00462D8D-5899-4B91-B4ED-B3F57A0A9F33}"/>
                </a:ext>
              </a:extLst>
            </p:cNvPr>
            <p:cNvCxnSpPr>
              <a:cxnSpLocks/>
            </p:cNvCxnSpPr>
            <p:nvPr/>
          </p:nvCxnSpPr>
          <p:spPr>
            <a:xfrm>
              <a:off x="3985792" y="1181473"/>
              <a:ext cx="0" cy="1884869"/>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pic>
        <p:nvPicPr>
          <p:cNvPr id="19" name="Picture 18" descr="A screenshot of a social media post&#10;&#10;Description automatically generated">
            <a:extLst>
              <a:ext uri="{FF2B5EF4-FFF2-40B4-BE49-F238E27FC236}">
                <a16:creationId xmlns:a16="http://schemas.microsoft.com/office/drawing/2014/main" id="{D1C20672-5491-4718-96F6-BB10EC4E629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85605" y="3105857"/>
            <a:ext cx="8562108" cy="2595214"/>
          </a:xfrm>
          <a:prstGeom prst="rect">
            <a:avLst/>
          </a:prstGeom>
          <a:ln w="12700">
            <a:solidFill>
              <a:schemeClr val="bg1">
                <a:lumMod val="75000"/>
              </a:schemeClr>
            </a:solidFill>
          </a:ln>
          <a:effectLst>
            <a:outerShdw blurRad="50800" dist="38100" dir="2700000" algn="tl" rotWithShape="0">
              <a:prstClr val="black">
                <a:alpha val="40000"/>
              </a:prstClr>
            </a:outerShdw>
          </a:effectLst>
        </p:spPr>
      </p:pic>
      <p:sp>
        <p:nvSpPr>
          <p:cNvPr id="20" name="Flowchart: Connector 19">
            <a:extLst>
              <a:ext uri="{FF2B5EF4-FFF2-40B4-BE49-F238E27FC236}">
                <a16:creationId xmlns:a16="http://schemas.microsoft.com/office/drawing/2014/main" id="{30EBADF5-4BD4-4312-B3E7-CFB57AE979D0}"/>
              </a:ext>
            </a:extLst>
          </p:cNvPr>
          <p:cNvSpPr/>
          <p:nvPr/>
        </p:nvSpPr>
        <p:spPr>
          <a:xfrm>
            <a:off x="3591187" y="4726641"/>
            <a:ext cx="288289" cy="302559"/>
          </a:xfrm>
          <a:prstGeom prst="flowChartConnector">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Tree>
    <p:extLst>
      <p:ext uri="{BB962C8B-B14F-4D97-AF65-F5344CB8AC3E}">
        <p14:creationId xmlns:p14="http://schemas.microsoft.com/office/powerpoint/2010/main" val="19234152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1">
            <a:extLst>
              <a:ext uri="{FF2B5EF4-FFF2-40B4-BE49-F238E27FC236}">
                <a16:creationId xmlns:a16="http://schemas.microsoft.com/office/drawing/2014/main" id="{8D3A9D2A-9D32-43F6-A963-783F7EDD4C8D}"/>
              </a:ext>
            </a:extLst>
          </p:cNvPr>
          <p:cNvSpPr txBox="1">
            <a:spLocks/>
          </p:cNvSpPr>
          <p:nvPr/>
        </p:nvSpPr>
        <p:spPr>
          <a:xfrm>
            <a:off x="166687" y="0"/>
            <a:ext cx="11369529" cy="518012"/>
          </a:xfrm>
          <a:prstGeom prst="rect">
            <a:avLst/>
          </a:prstGeom>
        </p:spPr>
        <p:txBody>
          <a:bodyPr>
            <a:noAutofit/>
          </a:bodyPr>
          <a:lstStyle>
            <a:lvl1pPr algn="l" defTabSz="685800" rtl="0" eaLnBrk="1" latinLnBrk="0" hangingPunct="1">
              <a:lnSpc>
                <a:spcPct val="100000"/>
              </a:lnSpc>
              <a:spcBef>
                <a:spcPct val="0"/>
              </a:spcBef>
              <a:buNone/>
              <a:defRPr sz="3200" b="0" i="0" kern="1200" baseline="0">
                <a:solidFill>
                  <a:schemeClr val="bg1"/>
                </a:solidFill>
                <a:latin typeface="+mj-lt"/>
                <a:ea typeface="+mj-ea"/>
                <a:cs typeface="Calibri"/>
              </a:defRPr>
            </a:lvl1pPr>
          </a:lstStyle>
          <a:p>
            <a:r>
              <a:rPr lang="en-US" dirty="0"/>
              <a:t>Scoring Mode Window and Item-View Window</a:t>
            </a:r>
          </a:p>
        </p:txBody>
      </p:sp>
      <p:sp>
        <p:nvSpPr>
          <p:cNvPr id="8" name="Slide Number Placeholder 1">
            <a:extLst>
              <a:ext uri="{FF2B5EF4-FFF2-40B4-BE49-F238E27FC236}">
                <a16:creationId xmlns:a16="http://schemas.microsoft.com/office/drawing/2014/main" id="{A6D1F285-71DA-4438-8010-7666D5C8B8E4}"/>
              </a:ext>
            </a:extLst>
          </p:cNvPr>
          <p:cNvSpPr txBox="1">
            <a:spLocks/>
          </p:cNvSpPr>
          <p:nvPr/>
        </p:nvSpPr>
        <p:spPr>
          <a:xfrm>
            <a:off x="11442432" y="6444777"/>
            <a:ext cx="706657" cy="27882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8AE716E-68DD-2249-A7FA-8AEF0B14DF81}" type="slidenum">
              <a:rPr lang="en-US" sz="1200" smtClean="0">
                <a:solidFill>
                  <a:schemeClr val="bg1"/>
                </a:solidFill>
              </a:rPr>
              <a:pPr/>
              <a:t>4</a:t>
            </a:fld>
            <a:endParaRPr lang="en-US" sz="1200" dirty="0">
              <a:solidFill>
                <a:schemeClr val="bg1"/>
              </a:solidFill>
            </a:endParaRPr>
          </a:p>
        </p:txBody>
      </p:sp>
      <p:pic>
        <p:nvPicPr>
          <p:cNvPr id="13" name="Picture 12" descr="A screenshot of a social media post&#10;&#10;Description automatically generated">
            <a:extLst>
              <a:ext uri="{FF2B5EF4-FFF2-40B4-BE49-F238E27FC236}">
                <a16:creationId xmlns:a16="http://schemas.microsoft.com/office/drawing/2014/main" id="{808FBAF8-1196-4E4C-BE1D-F87EFDA2BDC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1816" y="831247"/>
            <a:ext cx="4492307" cy="1782896"/>
          </a:xfrm>
          <a:prstGeom prst="rect">
            <a:avLst/>
          </a:prstGeom>
          <a:ln w="12700">
            <a:solidFill>
              <a:schemeClr val="bg1">
                <a:lumMod val="75000"/>
              </a:schemeClr>
            </a:solidFill>
          </a:ln>
          <a:effectLst>
            <a:outerShdw blurRad="50800" dist="38100" dir="2700000" algn="tl" rotWithShape="0">
              <a:prstClr val="black">
                <a:alpha val="40000"/>
              </a:prstClr>
            </a:outerShdw>
          </a:effectLst>
        </p:spPr>
      </p:pic>
      <p:sp>
        <p:nvSpPr>
          <p:cNvPr id="15" name="Oval 14">
            <a:extLst>
              <a:ext uri="{FF2B5EF4-FFF2-40B4-BE49-F238E27FC236}">
                <a16:creationId xmlns:a16="http://schemas.microsoft.com/office/drawing/2014/main" id="{8B49C5D7-6333-4573-B394-209F5C8A8F1B}"/>
              </a:ext>
            </a:extLst>
          </p:cNvPr>
          <p:cNvSpPr/>
          <p:nvPr/>
        </p:nvSpPr>
        <p:spPr>
          <a:xfrm>
            <a:off x="1474418" y="2154379"/>
            <a:ext cx="410135" cy="215153"/>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pic>
        <p:nvPicPr>
          <p:cNvPr id="16" name="Picture 15" descr="A screenshot of a social media post&#10;&#10;Description automatically generated">
            <a:extLst>
              <a:ext uri="{FF2B5EF4-FFF2-40B4-BE49-F238E27FC236}">
                <a16:creationId xmlns:a16="http://schemas.microsoft.com/office/drawing/2014/main" id="{B98C39FB-9469-4F20-8F39-92AAF006595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2233" y="3445296"/>
            <a:ext cx="4787458" cy="2307947"/>
          </a:xfrm>
          <a:prstGeom prst="rect">
            <a:avLst/>
          </a:prstGeom>
          <a:ln w="12700">
            <a:solidFill>
              <a:schemeClr val="bg1">
                <a:lumMod val="75000"/>
              </a:schemeClr>
            </a:solidFill>
          </a:ln>
          <a:effectLst>
            <a:outerShdw blurRad="50800" dist="38100" dir="2700000" algn="tl" rotWithShape="0">
              <a:prstClr val="black">
                <a:alpha val="40000"/>
              </a:prstClr>
            </a:outerShdw>
          </a:effectLst>
        </p:spPr>
      </p:pic>
      <p:cxnSp>
        <p:nvCxnSpPr>
          <p:cNvPr id="17" name="Straight Arrow Connector 16">
            <a:extLst>
              <a:ext uri="{FF2B5EF4-FFF2-40B4-BE49-F238E27FC236}">
                <a16:creationId xmlns:a16="http://schemas.microsoft.com/office/drawing/2014/main" id="{482043D8-A247-4E9D-8B47-600C34664A99}"/>
              </a:ext>
            </a:extLst>
          </p:cNvPr>
          <p:cNvCxnSpPr>
            <a:cxnSpLocks/>
          </p:cNvCxnSpPr>
          <p:nvPr/>
        </p:nvCxnSpPr>
        <p:spPr>
          <a:xfrm>
            <a:off x="2388818" y="2658900"/>
            <a:ext cx="0" cy="712438"/>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8" name="Flowchart: Connector 17">
            <a:extLst>
              <a:ext uri="{FF2B5EF4-FFF2-40B4-BE49-F238E27FC236}">
                <a16:creationId xmlns:a16="http://schemas.microsoft.com/office/drawing/2014/main" id="{F1571589-5F74-4A61-B40D-811179EC1FFA}"/>
              </a:ext>
            </a:extLst>
          </p:cNvPr>
          <p:cNvSpPr/>
          <p:nvPr/>
        </p:nvSpPr>
        <p:spPr>
          <a:xfrm>
            <a:off x="2806497" y="4241210"/>
            <a:ext cx="288289" cy="302559"/>
          </a:xfrm>
          <a:prstGeom prst="flowChartConnector">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pic>
        <p:nvPicPr>
          <p:cNvPr id="21" name="Picture 20" descr="A screenshot of a social media post&#10;&#10;Description automatically generated">
            <a:extLst>
              <a:ext uri="{FF2B5EF4-FFF2-40B4-BE49-F238E27FC236}">
                <a16:creationId xmlns:a16="http://schemas.microsoft.com/office/drawing/2014/main" id="{457FECB3-7BA5-4A2D-B577-E15DF0132E3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324232" y="1153977"/>
            <a:ext cx="6585952" cy="4151282"/>
          </a:xfrm>
          <a:prstGeom prst="rect">
            <a:avLst/>
          </a:prstGeom>
          <a:ln w="12700">
            <a:solidFill>
              <a:schemeClr val="bg1">
                <a:lumMod val="75000"/>
              </a:schemeClr>
            </a:solidFill>
          </a:ln>
        </p:spPr>
      </p:pic>
      <p:sp>
        <p:nvSpPr>
          <p:cNvPr id="22" name="Rectangle 21">
            <a:extLst>
              <a:ext uri="{FF2B5EF4-FFF2-40B4-BE49-F238E27FC236}">
                <a16:creationId xmlns:a16="http://schemas.microsoft.com/office/drawing/2014/main" id="{A827E79B-FB2D-4801-8753-43CFE8DA5F36}"/>
              </a:ext>
            </a:extLst>
          </p:cNvPr>
          <p:cNvSpPr/>
          <p:nvPr/>
        </p:nvSpPr>
        <p:spPr>
          <a:xfrm>
            <a:off x="10935904" y="1493726"/>
            <a:ext cx="974280" cy="228969"/>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Tree>
    <p:extLst>
      <p:ext uri="{BB962C8B-B14F-4D97-AF65-F5344CB8AC3E}">
        <p14:creationId xmlns:p14="http://schemas.microsoft.com/office/powerpoint/2010/main" val="29895629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1">
            <a:extLst>
              <a:ext uri="{FF2B5EF4-FFF2-40B4-BE49-F238E27FC236}">
                <a16:creationId xmlns:a16="http://schemas.microsoft.com/office/drawing/2014/main" id="{B9697C6B-FD65-4EAF-97D3-DE76DB3E6C83}"/>
              </a:ext>
            </a:extLst>
          </p:cNvPr>
          <p:cNvSpPr txBox="1">
            <a:spLocks/>
          </p:cNvSpPr>
          <p:nvPr/>
        </p:nvSpPr>
        <p:spPr>
          <a:xfrm>
            <a:off x="260977" y="0"/>
            <a:ext cx="11369529" cy="518012"/>
          </a:xfrm>
          <a:prstGeom prst="rect">
            <a:avLst/>
          </a:prstGeom>
        </p:spPr>
        <p:txBody>
          <a:bodyPr>
            <a:noAutofit/>
          </a:bodyPr>
          <a:lstStyle>
            <a:lvl1pPr algn="l" defTabSz="685800" rtl="0" eaLnBrk="1" latinLnBrk="0" hangingPunct="1">
              <a:lnSpc>
                <a:spcPct val="100000"/>
              </a:lnSpc>
              <a:spcBef>
                <a:spcPct val="0"/>
              </a:spcBef>
              <a:buNone/>
              <a:defRPr sz="3200" b="0" i="0" kern="1200" baseline="0">
                <a:solidFill>
                  <a:schemeClr val="bg1"/>
                </a:solidFill>
                <a:latin typeface="+mj-lt"/>
                <a:ea typeface="+mj-ea"/>
                <a:cs typeface="Calibri"/>
              </a:defRPr>
            </a:lvl1pPr>
          </a:lstStyle>
          <a:p>
            <a:r>
              <a:rPr lang="en-US" dirty="0"/>
              <a:t>Assign Points Earned and Condition Codes</a:t>
            </a:r>
          </a:p>
        </p:txBody>
      </p:sp>
      <p:sp>
        <p:nvSpPr>
          <p:cNvPr id="10" name="Slide Number Placeholder 1">
            <a:extLst>
              <a:ext uri="{FF2B5EF4-FFF2-40B4-BE49-F238E27FC236}">
                <a16:creationId xmlns:a16="http://schemas.microsoft.com/office/drawing/2014/main" id="{EF47A25F-6242-4E6C-9CDA-4D5398AFC4AB}"/>
              </a:ext>
            </a:extLst>
          </p:cNvPr>
          <p:cNvSpPr txBox="1">
            <a:spLocks/>
          </p:cNvSpPr>
          <p:nvPr/>
        </p:nvSpPr>
        <p:spPr>
          <a:xfrm>
            <a:off x="11415537" y="6444777"/>
            <a:ext cx="706657" cy="27882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8AE716E-68DD-2249-A7FA-8AEF0B14DF81}" type="slidenum">
              <a:rPr lang="en-US" sz="1000" smtClean="0">
                <a:solidFill>
                  <a:schemeClr val="bg1"/>
                </a:solidFill>
              </a:rPr>
              <a:pPr/>
              <a:t>5</a:t>
            </a:fld>
            <a:endParaRPr lang="en-US" sz="1000" dirty="0">
              <a:solidFill>
                <a:schemeClr val="bg1"/>
              </a:solidFill>
            </a:endParaRPr>
          </a:p>
        </p:txBody>
      </p:sp>
      <p:pic>
        <p:nvPicPr>
          <p:cNvPr id="11" name="Picture 10" descr="A screenshot of a social media post&#10;&#10;Description automatically generated">
            <a:extLst>
              <a:ext uri="{FF2B5EF4-FFF2-40B4-BE49-F238E27FC236}">
                <a16:creationId xmlns:a16="http://schemas.microsoft.com/office/drawing/2014/main" id="{25FE8817-0F78-4873-8815-AB616165E71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48038" y="1228973"/>
            <a:ext cx="8541421" cy="4154302"/>
          </a:xfrm>
          <a:prstGeom prst="rect">
            <a:avLst/>
          </a:prstGeom>
          <a:ln w="12700">
            <a:solidFill>
              <a:schemeClr val="bg1">
                <a:lumMod val="75000"/>
              </a:schemeClr>
            </a:solidFill>
          </a:ln>
          <a:effectLst>
            <a:outerShdw blurRad="50800" dist="38100" dir="2700000" algn="tl" rotWithShape="0">
              <a:prstClr val="black">
                <a:alpha val="40000"/>
              </a:prstClr>
            </a:outerShdw>
          </a:effectLst>
        </p:spPr>
      </p:pic>
      <p:sp>
        <p:nvSpPr>
          <p:cNvPr id="12" name="Rectangle 11">
            <a:extLst>
              <a:ext uri="{FF2B5EF4-FFF2-40B4-BE49-F238E27FC236}">
                <a16:creationId xmlns:a16="http://schemas.microsoft.com/office/drawing/2014/main" id="{6668CF8E-ABA7-4097-A3CC-5E556098F410}"/>
              </a:ext>
            </a:extLst>
          </p:cNvPr>
          <p:cNvSpPr/>
          <p:nvPr/>
        </p:nvSpPr>
        <p:spPr>
          <a:xfrm>
            <a:off x="1321996" y="2216074"/>
            <a:ext cx="8196909" cy="1212925"/>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Tree>
    <p:extLst>
      <p:ext uri="{BB962C8B-B14F-4D97-AF65-F5344CB8AC3E}">
        <p14:creationId xmlns:p14="http://schemas.microsoft.com/office/powerpoint/2010/main" val="29588003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1">
            <a:extLst>
              <a:ext uri="{FF2B5EF4-FFF2-40B4-BE49-F238E27FC236}">
                <a16:creationId xmlns:a16="http://schemas.microsoft.com/office/drawing/2014/main" id="{CBCFDCD6-2928-422D-A83B-866FCECFC6CD}"/>
              </a:ext>
            </a:extLst>
          </p:cNvPr>
          <p:cNvSpPr txBox="1">
            <a:spLocks/>
          </p:cNvSpPr>
          <p:nvPr/>
        </p:nvSpPr>
        <p:spPr>
          <a:xfrm>
            <a:off x="205892" y="0"/>
            <a:ext cx="11369529" cy="518012"/>
          </a:xfrm>
          <a:prstGeom prst="rect">
            <a:avLst/>
          </a:prstGeom>
        </p:spPr>
        <p:txBody>
          <a:bodyPr>
            <a:noAutofit/>
          </a:bodyPr>
          <a:lstStyle>
            <a:lvl1pPr algn="l" defTabSz="685800" rtl="0" eaLnBrk="1" latinLnBrk="0" hangingPunct="1">
              <a:lnSpc>
                <a:spcPct val="100000"/>
              </a:lnSpc>
              <a:spcBef>
                <a:spcPct val="0"/>
              </a:spcBef>
              <a:buNone/>
              <a:defRPr sz="3200" b="0" i="0" kern="1200" baseline="0">
                <a:solidFill>
                  <a:schemeClr val="bg1"/>
                </a:solidFill>
                <a:latin typeface="+mj-lt"/>
                <a:ea typeface="+mj-ea"/>
                <a:cs typeface="Calibri"/>
              </a:defRPr>
            </a:lvl1pPr>
          </a:lstStyle>
          <a:p>
            <a:r>
              <a:rPr lang="en-US" dirty="0"/>
              <a:t>Modify Scores</a:t>
            </a:r>
          </a:p>
        </p:txBody>
      </p:sp>
      <p:sp>
        <p:nvSpPr>
          <p:cNvPr id="11" name="Slide Number Placeholder 1">
            <a:extLst>
              <a:ext uri="{FF2B5EF4-FFF2-40B4-BE49-F238E27FC236}">
                <a16:creationId xmlns:a16="http://schemas.microsoft.com/office/drawing/2014/main" id="{09294CA6-B6B5-453C-B1D3-0954A9223B88}"/>
              </a:ext>
            </a:extLst>
          </p:cNvPr>
          <p:cNvSpPr txBox="1">
            <a:spLocks/>
          </p:cNvSpPr>
          <p:nvPr/>
        </p:nvSpPr>
        <p:spPr>
          <a:xfrm>
            <a:off x="11442432" y="6444777"/>
            <a:ext cx="706657" cy="27882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8AE716E-68DD-2249-A7FA-8AEF0B14DF81}" type="slidenum">
              <a:rPr lang="en-US" sz="1000" smtClean="0">
                <a:solidFill>
                  <a:schemeClr val="bg1"/>
                </a:solidFill>
              </a:rPr>
              <a:pPr/>
              <a:t>6</a:t>
            </a:fld>
            <a:endParaRPr lang="en-US" sz="1000" dirty="0">
              <a:solidFill>
                <a:schemeClr val="bg1"/>
              </a:solidFill>
            </a:endParaRPr>
          </a:p>
        </p:txBody>
      </p:sp>
      <p:pic>
        <p:nvPicPr>
          <p:cNvPr id="9" name="Picture 2">
            <a:extLst>
              <a:ext uri="{FF2B5EF4-FFF2-40B4-BE49-F238E27FC236}">
                <a16:creationId xmlns:a16="http://schemas.microsoft.com/office/drawing/2014/main" id="{994D284C-05D0-47F4-BC37-B9B23A68D290}"/>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57201" y="980852"/>
            <a:ext cx="10985231" cy="5190521"/>
          </a:xfrm>
          <a:prstGeom prst="rect">
            <a:avLst/>
          </a:prstGeom>
          <a:solidFill>
            <a:srgbClr val="FFFFFF"/>
          </a:solidFill>
        </p:spPr>
      </p:pic>
      <p:sp>
        <p:nvSpPr>
          <p:cNvPr id="13" name="Flowchart: Connector 12">
            <a:extLst>
              <a:ext uri="{FF2B5EF4-FFF2-40B4-BE49-F238E27FC236}">
                <a16:creationId xmlns:a16="http://schemas.microsoft.com/office/drawing/2014/main" id="{882E2DB5-EFAF-476C-867E-F1C6241A0A64}"/>
              </a:ext>
            </a:extLst>
          </p:cNvPr>
          <p:cNvSpPr/>
          <p:nvPr/>
        </p:nvSpPr>
        <p:spPr>
          <a:xfrm>
            <a:off x="8890352" y="5541082"/>
            <a:ext cx="530491" cy="312379"/>
          </a:xfrm>
          <a:prstGeom prst="flowChartConnector">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Franklin Gothic Book" panose="020B0503020102020204"/>
              <a:ea typeface="+mn-ea"/>
              <a:cs typeface="+mn-cs"/>
            </a:endParaRPr>
          </a:p>
        </p:txBody>
      </p:sp>
    </p:spTree>
    <p:extLst>
      <p:ext uri="{BB962C8B-B14F-4D97-AF65-F5344CB8AC3E}">
        <p14:creationId xmlns:p14="http://schemas.microsoft.com/office/powerpoint/2010/main" val="2162764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screenshot of a social media post&#10;&#10;Description automatically generated">
            <a:extLst>
              <a:ext uri="{FF2B5EF4-FFF2-40B4-BE49-F238E27FC236}">
                <a16:creationId xmlns:a16="http://schemas.microsoft.com/office/drawing/2014/main" id="{2DC8F988-0B4E-4C5A-8B69-14CDBCD1B6E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8804" y="1019839"/>
            <a:ext cx="5650504" cy="2724006"/>
          </a:xfrm>
          <a:prstGeom prst="rect">
            <a:avLst/>
          </a:prstGeom>
          <a:ln w="12700">
            <a:solidFill>
              <a:schemeClr val="bg1">
                <a:lumMod val="75000"/>
              </a:schemeClr>
            </a:solidFill>
          </a:ln>
          <a:effectLst>
            <a:outerShdw blurRad="50800" dist="38100" dir="2700000" algn="tl" rotWithShape="0">
              <a:prstClr val="black">
                <a:alpha val="40000"/>
              </a:prstClr>
            </a:outerShdw>
          </a:effectLst>
        </p:spPr>
      </p:pic>
      <p:sp>
        <p:nvSpPr>
          <p:cNvPr id="9" name="Title 11">
            <a:extLst>
              <a:ext uri="{FF2B5EF4-FFF2-40B4-BE49-F238E27FC236}">
                <a16:creationId xmlns:a16="http://schemas.microsoft.com/office/drawing/2014/main" id="{8FCAF433-9AC5-4F0C-984A-70D694D78B03}"/>
              </a:ext>
            </a:extLst>
          </p:cNvPr>
          <p:cNvSpPr txBox="1">
            <a:spLocks/>
          </p:cNvSpPr>
          <p:nvPr/>
        </p:nvSpPr>
        <p:spPr>
          <a:xfrm>
            <a:off x="184915" y="3335"/>
            <a:ext cx="11369529" cy="518012"/>
          </a:xfrm>
          <a:prstGeom prst="rect">
            <a:avLst/>
          </a:prstGeom>
        </p:spPr>
        <p:txBody>
          <a:bodyPr>
            <a:noAutofit/>
          </a:bodyPr>
          <a:lstStyle>
            <a:lvl1pPr algn="l" defTabSz="685800" rtl="0" eaLnBrk="1" latinLnBrk="0" hangingPunct="1">
              <a:lnSpc>
                <a:spcPct val="100000"/>
              </a:lnSpc>
              <a:spcBef>
                <a:spcPct val="0"/>
              </a:spcBef>
              <a:buNone/>
              <a:defRPr sz="3200" b="0" i="0" kern="1200" baseline="0">
                <a:solidFill>
                  <a:schemeClr val="bg1"/>
                </a:solidFill>
                <a:latin typeface="+mj-lt"/>
                <a:ea typeface="+mj-ea"/>
                <a:cs typeface="Calibri"/>
              </a:defRPr>
            </a:lvl1pPr>
          </a:lstStyle>
          <a:p>
            <a:pPr marL="0" marR="0" lvl="0" indent="0" algn="l" defTabSz="6858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a:ln>
                  <a:noFill/>
                </a:ln>
                <a:solidFill>
                  <a:srgbClr val="FFFFFF"/>
                </a:solidFill>
                <a:effectLst/>
                <a:uLnTx/>
                <a:uFillTx/>
                <a:latin typeface="Franklin Gothic Medium" panose="020B0603020102020204"/>
                <a:ea typeface="+mj-ea"/>
                <a:cs typeface="Calibri"/>
              </a:rPr>
              <a:t>Modify Scores in Item &amp; Score Tab</a:t>
            </a:r>
          </a:p>
        </p:txBody>
      </p:sp>
      <p:sp>
        <p:nvSpPr>
          <p:cNvPr id="13" name="Flowchart: Connector 12">
            <a:extLst>
              <a:ext uri="{FF2B5EF4-FFF2-40B4-BE49-F238E27FC236}">
                <a16:creationId xmlns:a16="http://schemas.microsoft.com/office/drawing/2014/main" id="{D2F0D712-C8CF-41E8-AA7E-CC71053B7376}"/>
              </a:ext>
            </a:extLst>
          </p:cNvPr>
          <p:cNvSpPr/>
          <p:nvPr/>
        </p:nvSpPr>
        <p:spPr>
          <a:xfrm>
            <a:off x="3505417" y="1967839"/>
            <a:ext cx="376592" cy="414003"/>
          </a:xfrm>
          <a:prstGeom prst="flowChartConnector">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Franklin Gothic Book" panose="020B0503020102020204"/>
              <a:ea typeface="+mn-ea"/>
              <a:cs typeface="+mn-cs"/>
            </a:endParaRPr>
          </a:p>
        </p:txBody>
      </p:sp>
      <p:sp>
        <p:nvSpPr>
          <p:cNvPr id="4" name="Slide Number Placeholder 3">
            <a:extLst>
              <a:ext uri="{FF2B5EF4-FFF2-40B4-BE49-F238E27FC236}">
                <a16:creationId xmlns:a16="http://schemas.microsoft.com/office/drawing/2014/main" id="{008B2397-F09C-4A95-B422-3E9FF91801FF}"/>
              </a:ext>
            </a:extLst>
          </p:cNvPr>
          <p:cNvSpPr>
            <a:spLocks noGrp="1"/>
          </p:cNvSpPr>
          <p:nvPr>
            <p:ph type="sldNum" sz="quarter" idx="12"/>
          </p:nvPr>
        </p:nvSpPr>
        <p:spPr/>
        <p:txBody>
          <a:bodyPr/>
          <a:lstStyle/>
          <a:p>
            <a:fld id="{B70F7035-E4E1-4BB6-A0A9-EB548548B6A5}" type="slidenum">
              <a:rPr lang="en-US" smtClean="0"/>
              <a:t>7</a:t>
            </a:fld>
            <a:endParaRPr lang="en-US"/>
          </a:p>
        </p:txBody>
      </p:sp>
      <p:pic>
        <p:nvPicPr>
          <p:cNvPr id="5" name="Picture 4" descr="A screenshot of a social media post&#10;&#10;Description automatically generated">
            <a:extLst>
              <a:ext uri="{FF2B5EF4-FFF2-40B4-BE49-F238E27FC236}">
                <a16:creationId xmlns:a16="http://schemas.microsoft.com/office/drawing/2014/main" id="{0B78DB98-623B-460B-999B-D68B6C0E165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37083" y="2555068"/>
            <a:ext cx="6828513" cy="3321193"/>
          </a:xfrm>
          <a:prstGeom prst="rect">
            <a:avLst/>
          </a:prstGeom>
          <a:ln w="12700">
            <a:solidFill>
              <a:schemeClr val="bg1">
                <a:lumMod val="75000"/>
              </a:schemeClr>
            </a:solidFill>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21501178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D8FFFC88-98E7-4B0E-AD41-0E38D037512A}"/>
              </a:ext>
            </a:extLst>
          </p:cNvPr>
          <p:cNvGraphicFramePr>
            <a:graphicFrameLocks noGrp="1"/>
          </p:cNvGraphicFramePr>
          <p:nvPr>
            <p:ph sz="quarter" idx="15"/>
            <p:extLst>
              <p:ext uri="{D42A27DB-BD31-4B8C-83A1-F6EECF244321}">
                <p14:modId xmlns:p14="http://schemas.microsoft.com/office/powerpoint/2010/main" val="3365258362"/>
              </p:ext>
            </p:extLst>
          </p:nvPr>
        </p:nvGraphicFramePr>
        <p:xfrm>
          <a:off x="493974" y="796301"/>
          <a:ext cx="10948458" cy="5259687"/>
        </p:xfrm>
        <a:graphic>
          <a:graphicData uri="http://schemas.openxmlformats.org/drawingml/2006/table">
            <a:tbl>
              <a:tblPr firstRow="1" firstCol="1" bandRow="1">
                <a:tableStyleId>{5C22544A-7EE6-4342-B048-85BDC9FD1C3A}</a:tableStyleId>
              </a:tblPr>
              <a:tblGrid>
                <a:gridCol w="2703548">
                  <a:extLst>
                    <a:ext uri="{9D8B030D-6E8A-4147-A177-3AD203B41FA5}">
                      <a16:colId xmlns:a16="http://schemas.microsoft.com/office/drawing/2014/main" val="959527415"/>
                    </a:ext>
                  </a:extLst>
                </a:gridCol>
                <a:gridCol w="1306381">
                  <a:extLst>
                    <a:ext uri="{9D8B030D-6E8A-4147-A177-3AD203B41FA5}">
                      <a16:colId xmlns:a16="http://schemas.microsoft.com/office/drawing/2014/main" val="2738598144"/>
                    </a:ext>
                  </a:extLst>
                </a:gridCol>
                <a:gridCol w="6938529">
                  <a:extLst>
                    <a:ext uri="{9D8B030D-6E8A-4147-A177-3AD203B41FA5}">
                      <a16:colId xmlns:a16="http://schemas.microsoft.com/office/drawing/2014/main" val="4096213560"/>
                    </a:ext>
                  </a:extLst>
                </a:gridCol>
              </a:tblGrid>
              <a:tr h="400531">
                <a:tc>
                  <a:txBody>
                    <a:bodyPr/>
                    <a:lstStyle/>
                    <a:p>
                      <a:pPr marL="0" marR="0">
                        <a:spcBef>
                          <a:spcPts val="0"/>
                        </a:spcBef>
                        <a:spcAft>
                          <a:spcPts val="0"/>
                        </a:spcAft>
                      </a:pPr>
                      <a:r>
                        <a:rPr lang="en-US" sz="1400" dirty="0">
                          <a:effectLst/>
                          <a:latin typeface="Calibri" panose="020F0502020204030204" pitchFamily="34" charset="0"/>
                          <a:cs typeface="Calibri" panose="020F0502020204030204" pitchFamily="34" charset="0"/>
                        </a:rPr>
                        <a:t>Condition Code</a:t>
                      </a:r>
                      <a:endParaRPr lang="en-US" sz="1400" dirty="0">
                        <a:effectLst/>
                        <a:latin typeface="Calibri" panose="020F0502020204030204" pitchFamily="34" charset="0"/>
                        <a:ea typeface="Malgun Gothic" panose="020B0503020000020004" pitchFamily="34" charset="-127"/>
                        <a:cs typeface="Calibri" panose="020F0502020204030204" pitchFamily="34" charset="0"/>
                      </a:endParaRPr>
                    </a:p>
                  </a:txBody>
                  <a:tcPr marL="68580" marR="68580" marT="0" marB="0" anchor="ctr"/>
                </a:tc>
                <a:tc>
                  <a:txBody>
                    <a:bodyPr/>
                    <a:lstStyle/>
                    <a:p>
                      <a:pPr marL="0" marR="0">
                        <a:spcBef>
                          <a:spcPts val="0"/>
                        </a:spcBef>
                        <a:spcAft>
                          <a:spcPts val="0"/>
                        </a:spcAft>
                      </a:pPr>
                      <a:r>
                        <a:rPr lang="en-US" sz="1400" dirty="0">
                          <a:effectLst/>
                          <a:latin typeface="Calibri" panose="020F0502020204030204" pitchFamily="34" charset="0"/>
                          <a:ea typeface="Malgun Gothic" panose="020B0503020000020004" pitchFamily="34" charset="-127"/>
                          <a:cs typeface="Calibri" panose="020F0502020204030204" pitchFamily="34" charset="0"/>
                        </a:rPr>
                        <a:t>Source of Code</a:t>
                      </a:r>
                    </a:p>
                  </a:txBody>
                  <a:tcPr marL="68580" marR="68580" marT="0" marB="0" anchor="ctr"/>
                </a:tc>
                <a:tc>
                  <a:txBody>
                    <a:bodyPr/>
                    <a:lstStyle/>
                    <a:p>
                      <a:pPr marL="0" marR="0">
                        <a:spcBef>
                          <a:spcPts val="0"/>
                        </a:spcBef>
                        <a:spcAft>
                          <a:spcPts val="0"/>
                        </a:spcAft>
                      </a:pPr>
                      <a:r>
                        <a:rPr lang="en-US" sz="1400" dirty="0">
                          <a:effectLst/>
                          <a:latin typeface="Calibri" panose="020F0502020204030204" pitchFamily="34" charset="0"/>
                          <a:cs typeface="Calibri" panose="020F0502020204030204" pitchFamily="34" charset="0"/>
                        </a:rPr>
                        <a:t>Description</a:t>
                      </a:r>
                      <a:endParaRPr lang="en-US" sz="1400" dirty="0">
                        <a:effectLst/>
                        <a:latin typeface="Calibri" panose="020F0502020204030204" pitchFamily="34" charset="0"/>
                        <a:ea typeface="Malgun Gothic" panose="020B0503020000020004" pitchFamily="34" charset="-127"/>
                        <a:cs typeface="Calibri" panose="020F0502020204030204" pitchFamily="34" charset="0"/>
                      </a:endParaRPr>
                    </a:p>
                  </a:txBody>
                  <a:tcPr marL="68580" marR="68580" marT="0" marB="0" anchor="ctr"/>
                </a:tc>
                <a:extLst>
                  <a:ext uri="{0D108BD9-81ED-4DB2-BD59-A6C34878D82A}">
                    <a16:rowId xmlns:a16="http://schemas.microsoft.com/office/drawing/2014/main" val="1220445366"/>
                  </a:ext>
                </a:extLst>
              </a:tr>
              <a:tr h="438081">
                <a:tc>
                  <a:txBody>
                    <a:bodyPr/>
                    <a:lstStyle/>
                    <a:p>
                      <a:pPr marL="0" marR="0">
                        <a:spcBef>
                          <a:spcPts val="0"/>
                        </a:spcBef>
                        <a:spcAft>
                          <a:spcPts val="0"/>
                        </a:spcAft>
                      </a:pPr>
                      <a:r>
                        <a:rPr lang="en-US" sz="1400" dirty="0">
                          <a:effectLst/>
                          <a:latin typeface="Calibri" panose="020F0502020204030204" pitchFamily="34" charset="0"/>
                          <a:ea typeface="Malgun Gothic" panose="020B0503020000020004" pitchFamily="34" charset="-127"/>
                          <a:cs typeface="Calibri" panose="020F0502020204030204" pitchFamily="34" charset="0"/>
                        </a:rPr>
                        <a:t>Insufficient Text (Repetitive Text)</a:t>
                      </a:r>
                    </a:p>
                  </a:txBody>
                  <a:tcPr marL="68580" marR="68580" marT="0" marB="0" anchor="ctr"/>
                </a:tc>
                <a:tc>
                  <a:txBody>
                    <a:bodyPr/>
                    <a:lstStyle/>
                    <a:p>
                      <a:pPr marL="0" marR="0">
                        <a:spcBef>
                          <a:spcPts val="0"/>
                        </a:spcBef>
                        <a:spcAft>
                          <a:spcPts val="0"/>
                        </a:spcAft>
                      </a:pPr>
                      <a:r>
                        <a:rPr lang="en-US" sz="1400" dirty="0">
                          <a:effectLst/>
                          <a:latin typeface="Calibri" panose="020F0502020204030204" pitchFamily="34" charset="0"/>
                          <a:ea typeface="Malgun Gothic" panose="020B0503020000020004" pitchFamily="34" charset="-127"/>
                          <a:cs typeface="Calibri" panose="020F0502020204030204" pitchFamily="34" charset="0"/>
                        </a:rPr>
                        <a:t>Machine</a:t>
                      </a:r>
                    </a:p>
                  </a:txBody>
                  <a:tcPr marL="68580" marR="68580" marT="0" marB="0" anchor="ctr"/>
                </a:tc>
                <a:tc>
                  <a:txBody>
                    <a:bodyPr/>
                    <a:lstStyle/>
                    <a:p>
                      <a:pPr marL="0" marR="0">
                        <a:spcBef>
                          <a:spcPts val="0"/>
                        </a:spcBef>
                        <a:spcAft>
                          <a:spcPts val="0"/>
                        </a:spcAft>
                      </a:pPr>
                      <a:r>
                        <a:rPr lang="en-US" sz="1400" kern="1200" dirty="0">
                          <a:solidFill>
                            <a:schemeClr val="dk1"/>
                          </a:solidFill>
                          <a:effectLst/>
                          <a:latin typeface="Calibri" panose="020F0502020204030204" pitchFamily="34" charset="0"/>
                          <a:ea typeface="+mn-ea"/>
                          <a:cs typeface="Calibri" panose="020F0502020204030204" pitchFamily="34" charset="0"/>
                        </a:rPr>
                        <a:t>The response is substantially comprised of repeated text copied over and over.</a:t>
                      </a:r>
                      <a:endParaRPr lang="en-US" sz="1400" dirty="0">
                        <a:effectLst/>
                        <a:latin typeface="Calibri" panose="020F0502020204030204" pitchFamily="34" charset="0"/>
                        <a:ea typeface="Malgun Gothic" panose="020B0503020000020004" pitchFamily="34" charset="-127"/>
                        <a:cs typeface="Calibri" panose="020F0502020204030204" pitchFamily="34" charset="0"/>
                      </a:endParaRPr>
                    </a:p>
                  </a:txBody>
                  <a:tcPr marL="68580" marR="68580" marT="0" marB="0" anchor="ctr"/>
                </a:tc>
                <a:extLst>
                  <a:ext uri="{0D108BD9-81ED-4DB2-BD59-A6C34878D82A}">
                    <a16:rowId xmlns:a16="http://schemas.microsoft.com/office/drawing/2014/main" val="4283118205"/>
                  </a:ext>
                </a:extLst>
              </a:tr>
              <a:tr h="438081">
                <a:tc>
                  <a:txBody>
                    <a:bodyPr/>
                    <a:lstStyle/>
                    <a:p>
                      <a:pPr marL="0" marR="0">
                        <a:spcBef>
                          <a:spcPts val="0"/>
                        </a:spcBef>
                        <a:spcAft>
                          <a:spcPts val="0"/>
                        </a:spcAft>
                      </a:pPr>
                      <a:r>
                        <a:rPr lang="en-US" sz="1400" dirty="0">
                          <a:effectLst/>
                          <a:latin typeface="Calibri" panose="020F0502020204030204" pitchFamily="34" charset="0"/>
                          <a:ea typeface="Malgun Gothic" panose="020B0503020000020004" pitchFamily="34" charset="-127"/>
                          <a:cs typeface="Calibri" panose="020F0502020204030204" pitchFamily="34" charset="0"/>
                        </a:rPr>
                        <a:t>Blank</a:t>
                      </a:r>
                    </a:p>
                  </a:txBody>
                  <a:tcPr marL="68580" marR="68580" marT="0" marB="0" anchor="ctr"/>
                </a:tc>
                <a:tc>
                  <a:txBody>
                    <a:bodyPr/>
                    <a:lstStyle/>
                    <a:p>
                      <a:pPr marL="0" marR="0">
                        <a:spcBef>
                          <a:spcPts val="0"/>
                        </a:spcBef>
                        <a:spcAft>
                          <a:spcPts val="0"/>
                        </a:spcAft>
                      </a:pPr>
                      <a:r>
                        <a:rPr lang="en-US" sz="1400" dirty="0">
                          <a:effectLst/>
                          <a:latin typeface="Calibri" panose="020F0502020204030204" pitchFamily="34" charset="0"/>
                          <a:ea typeface="Malgun Gothic" panose="020B0503020000020004" pitchFamily="34" charset="-127"/>
                          <a:cs typeface="Calibri" panose="020F0502020204030204" pitchFamily="34" charset="0"/>
                        </a:rPr>
                        <a:t>Machine</a:t>
                      </a:r>
                    </a:p>
                  </a:txBody>
                  <a:tcPr marL="68580" marR="68580" marT="0" marB="0" anchor="ctr"/>
                </a:tc>
                <a:tc>
                  <a:txBody>
                    <a:bodyPr/>
                    <a:lstStyle/>
                    <a:p>
                      <a:pPr marL="0" marR="0">
                        <a:spcBef>
                          <a:spcPts val="0"/>
                        </a:spcBef>
                        <a:spcAft>
                          <a:spcPts val="0"/>
                        </a:spcAft>
                      </a:pPr>
                      <a:r>
                        <a:rPr lang="en-US" sz="1400" kern="1200" dirty="0">
                          <a:solidFill>
                            <a:schemeClr val="dk1"/>
                          </a:solidFill>
                          <a:effectLst/>
                          <a:latin typeface="Calibri" panose="020F0502020204030204" pitchFamily="34" charset="0"/>
                          <a:ea typeface="+mn-ea"/>
                          <a:cs typeface="Calibri" panose="020F0502020204030204" pitchFamily="34" charset="0"/>
                        </a:rPr>
                        <a:t>The student did not enter a response.</a:t>
                      </a:r>
                      <a:endParaRPr lang="en-US" sz="1400" dirty="0">
                        <a:effectLst/>
                        <a:latin typeface="Calibri" panose="020F0502020204030204" pitchFamily="34" charset="0"/>
                        <a:ea typeface="Malgun Gothic" panose="020B0503020000020004" pitchFamily="34" charset="-127"/>
                        <a:cs typeface="Calibri" panose="020F0502020204030204" pitchFamily="34" charset="0"/>
                      </a:endParaRPr>
                    </a:p>
                  </a:txBody>
                  <a:tcPr marL="68580" marR="68580" marT="0" marB="0" anchor="ctr"/>
                </a:tc>
                <a:extLst>
                  <a:ext uri="{0D108BD9-81ED-4DB2-BD59-A6C34878D82A}">
                    <a16:rowId xmlns:a16="http://schemas.microsoft.com/office/drawing/2014/main" val="80096560"/>
                  </a:ext>
                </a:extLst>
              </a:tr>
              <a:tr h="607121">
                <a:tc>
                  <a:txBody>
                    <a:bodyPr/>
                    <a:lstStyle/>
                    <a:p>
                      <a:pPr marL="0" marR="0">
                        <a:spcBef>
                          <a:spcPts val="0"/>
                        </a:spcBef>
                        <a:spcAft>
                          <a:spcPts val="0"/>
                        </a:spcAft>
                      </a:pPr>
                      <a:r>
                        <a:rPr lang="en-US" sz="1400" dirty="0">
                          <a:effectLst/>
                          <a:latin typeface="Calibri" panose="020F0502020204030204" pitchFamily="34" charset="0"/>
                          <a:ea typeface="Malgun Gothic" panose="020B0503020000020004" pitchFamily="34" charset="-127"/>
                          <a:cs typeface="Calibri" panose="020F0502020204030204" pitchFamily="34" charset="0"/>
                        </a:rPr>
                        <a:t>Non Specific*</a:t>
                      </a:r>
                    </a:p>
                  </a:txBody>
                  <a:tcPr marL="68580" marR="68580" marT="0" marB="0" anchor="ctr"/>
                </a:tc>
                <a:tc>
                  <a:txBody>
                    <a:bodyPr/>
                    <a:lstStyle/>
                    <a:p>
                      <a:pPr marL="0" marR="0">
                        <a:spcBef>
                          <a:spcPts val="0"/>
                        </a:spcBef>
                        <a:spcAft>
                          <a:spcPts val="0"/>
                        </a:spcAft>
                      </a:pPr>
                      <a:r>
                        <a:rPr lang="en-US" sz="1400" dirty="0">
                          <a:effectLst/>
                          <a:latin typeface="Calibri" panose="020F0502020204030204" pitchFamily="34" charset="0"/>
                          <a:ea typeface="Malgun Gothic" panose="020B0503020000020004" pitchFamily="34" charset="-127"/>
                          <a:cs typeface="Calibri" panose="020F0502020204030204" pitchFamily="34" charset="0"/>
                        </a:rPr>
                        <a:t>Machine</a:t>
                      </a:r>
                    </a:p>
                  </a:txBody>
                  <a:tcPr marL="68580" marR="68580" marT="0" marB="0" anchor="ctr"/>
                </a:tc>
                <a:tc>
                  <a:txBody>
                    <a:bodyPr/>
                    <a:lstStyle/>
                    <a:p>
                      <a:pPr marL="0" marR="0">
                        <a:spcBef>
                          <a:spcPts val="0"/>
                        </a:spcBef>
                        <a:spcAft>
                          <a:spcPts val="0"/>
                        </a:spcAft>
                      </a:pPr>
                      <a:r>
                        <a:rPr lang="en-US" sz="1400" kern="1200" dirty="0">
                          <a:solidFill>
                            <a:schemeClr val="dk1"/>
                          </a:solidFill>
                          <a:effectLst/>
                          <a:latin typeface="Calibri" panose="020F0502020204030204" pitchFamily="34" charset="0"/>
                          <a:ea typeface="+mn-ea"/>
                          <a:cs typeface="Calibri" panose="020F0502020204030204" pitchFamily="34" charset="0"/>
                        </a:rPr>
                        <a:t>This condition code is assigned to machine-scored responses when TDS identifies that the response requires a condition code but cannot determine which specific condition code it requires. Resolution is required.</a:t>
                      </a:r>
                      <a:endParaRPr lang="en-US" sz="1400" dirty="0">
                        <a:effectLst/>
                        <a:latin typeface="Calibri" panose="020F0502020204030204" pitchFamily="34" charset="0"/>
                        <a:ea typeface="Malgun Gothic" panose="020B0503020000020004" pitchFamily="34" charset="-127"/>
                        <a:cs typeface="Calibri" panose="020F0502020204030204" pitchFamily="34" charset="0"/>
                      </a:endParaRPr>
                    </a:p>
                  </a:txBody>
                  <a:tcPr marL="68580" marR="68580" marT="0" marB="0" anchor="ctr"/>
                </a:tc>
                <a:extLst>
                  <a:ext uri="{0D108BD9-81ED-4DB2-BD59-A6C34878D82A}">
                    <a16:rowId xmlns:a16="http://schemas.microsoft.com/office/drawing/2014/main" val="3502709414"/>
                  </a:ext>
                </a:extLst>
              </a:tr>
              <a:tr h="438081">
                <a:tc>
                  <a:txBody>
                    <a:bodyPr/>
                    <a:lstStyle/>
                    <a:p>
                      <a:pPr marL="0" marR="0">
                        <a:spcBef>
                          <a:spcPts val="0"/>
                        </a:spcBef>
                        <a:spcAft>
                          <a:spcPts val="0"/>
                        </a:spcAft>
                      </a:pPr>
                      <a:r>
                        <a:rPr lang="en-US" sz="1400" dirty="0">
                          <a:effectLst/>
                          <a:latin typeface="Calibri" panose="020F0502020204030204" pitchFamily="34" charset="0"/>
                          <a:ea typeface="Malgun Gothic" panose="020B0503020000020004" pitchFamily="34" charset="-127"/>
                          <a:cs typeface="Calibri" panose="020F0502020204030204" pitchFamily="34" charset="0"/>
                        </a:rPr>
                        <a:t>Insufficient Text (Too Few Words)</a:t>
                      </a:r>
                    </a:p>
                  </a:txBody>
                  <a:tcPr marL="68580" marR="68580" marT="0" marB="0" anchor="ctr"/>
                </a:tc>
                <a:tc>
                  <a:txBody>
                    <a:bodyPr/>
                    <a:lstStyle/>
                    <a:p>
                      <a:pPr marL="0" marR="0">
                        <a:spcBef>
                          <a:spcPts val="0"/>
                        </a:spcBef>
                        <a:spcAft>
                          <a:spcPts val="0"/>
                        </a:spcAft>
                      </a:pPr>
                      <a:r>
                        <a:rPr lang="en-US" sz="1400" dirty="0">
                          <a:effectLst/>
                          <a:latin typeface="Calibri" panose="020F0502020204030204" pitchFamily="34" charset="0"/>
                          <a:ea typeface="Malgun Gothic" panose="020B0503020000020004" pitchFamily="34" charset="-127"/>
                          <a:cs typeface="Calibri" panose="020F0502020204030204" pitchFamily="34" charset="0"/>
                        </a:rPr>
                        <a:t>Machine</a:t>
                      </a:r>
                    </a:p>
                  </a:txBody>
                  <a:tcPr marL="68580" marR="68580" marT="0" marB="0" anchor="ctr"/>
                </a:tc>
                <a:tc>
                  <a:txBody>
                    <a:bodyPr/>
                    <a:lstStyle/>
                    <a:p>
                      <a:pPr marL="0" marR="0">
                        <a:spcBef>
                          <a:spcPts val="0"/>
                        </a:spcBef>
                        <a:spcAft>
                          <a:spcPts val="0"/>
                        </a:spcAft>
                      </a:pPr>
                      <a:r>
                        <a:rPr lang="en-US" sz="1400" kern="1200" dirty="0">
                          <a:solidFill>
                            <a:schemeClr val="dk1"/>
                          </a:solidFill>
                          <a:effectLst/>
                          <a:latin typeface="Calibri" panose="020F0502020204030204" pitchFamily="34" charset="0"/>
                          <a:ea typeface="+mn-ea"/>
                          <a:cs typeface="Calibri" panose="020F0502020204030204" pitchFamily="34" charset="0"/>
                        </a:rPr>
                        <a:t>The response contains too few words to be deemed adequate to be scored.</a:t>
                      </a:r>
                      <a:endParaRPr lang="en-US" sz="1400" dirty="0">
                        <a:effectLst/>
                        <a:latin typeface="Calibri" panose="020F0502020204030204" pitchFamily="34" charset="0"/>
                        <a:ea typeface="Malgun Gothic" panose="020B0503020000020004" pitchFamily="34" charset="-127"/>
                        <a:cs typeface="Calibri" panose="020F0502020204030204" pitchFamily="34" charset="0"/>
                      </a:endParaRPr>
                    </a:p>
                  </a:txBody>
                  <a:tcPr marL="68580" marR="68580" marT="0" marB="0" anchor="ctr"/>
                </a:tc>
                <a:extLst>
                  <a:ext uri="{0D108BD9-81ED-4DB2-BD59-A6C34878D82A}">
                    <a16:rowId xmlns:a16="http://schemas.microsoft.com/office/drawing/2014/main" val="4092076903"/>
                  </a:ext>
                </a:extLst>
              </a:tr>
              <a:tr h="612831">
                <a:tc>
                  <a:txBody>
                    <a:bodyPr/>
                    <a:lstStyle/>
                    <a:p>
                      <a:pPr marL="0" marR="0">
                        <a:spcBef>
                          <a:spcPts val="0"/>
                        </a:spcBef>
                        <a:spcAft>
                          <a:spcPts val="0"/>
                        </a:spcAft>
                      </a:pPr>
                      <a:r>
                        <a:rPr lang="en-US" sz="1400" dirty="0">
                          <a:effectLst/>
                          <a:latin typeface="Calibri" panose="020F0502020204030204" pitchFamily="34" charset="0"/>
                          <a:ea typeface="Malgun Gothic" panose="020B0503020000020004" pitchFamily="34" charset="-127"/>
                          <a:cs typeface="Calibri" panose="020F0502020204030204" pitchFamily="34" charset="0"/>
                        </a:rPr>
                        <a:t>Non-Scorable Language (Uninterpretable Language)*</a:t>
                      </a:r>
                    </a:p>
                  </a:txBody>
                  <a:tcPr marL="68580" marR="68580" marT="0" marB="0" anchor="ctr"/>
                </a:tc>
                <a:tc>
                  <a:txBody>
                    <a:bodyPr/>
                    <a:lstStyle/>
                    <a:p>
                      <a:pPr marL="0" marR="0">
                        <a:spcBef>
                          <a:spcPts val="0"/>
                        </a:spcBef>
                        <a:spcAft>
                          <a:spcPts val="0"/>
                        </a:spcAft>
                      </a:pPr>
                      <a:r>
                        <a:rPr lang="en-US" sz="1400" dirty="0">
                          <a:effectLst/>
                          <a:latin typeface="Calibri" panose="020F0502020204030204" pitchFamily="34" charset="0"/>
                          <a:ea typeface="Malgun Gothic" panose="020B0503020000020004" pitchFamily="34" charset="-127"/>
                          <a:cs typeface="Calibri" panose="020F0502020204030204" pitchFamily="34" charset="0"/>
                        </a:rPr>
                        <a:t>Machine</a:t>
                      </a:r>
                    </a:p>
                  </a:txBody>
                  <a:tcPr marL="68580" marR="68580" marT="0" marB="0" anchor="ctr"/>
                </a:tc>
                <a:tc>
                  <a:txBody>
                    <a:bodyPr/>
                    <a:lstStyle/>
                    <a:p>
                      <a:pPr marL="0" marR="0">
                        <a:spcBef>
                          <a:spcPts val="0"/>
                        </a:spcBef>
                        <a:spcAft>
                          <a:spcPts val="0"/>
                        </a:spcAft>
                      </a:pPr>
                      <a:r>
                        <a:rPr lang="en-US" sz="1400" dirty="0">
                          <a:effectLst/>
                          <a:latin typeface="Calibri" panose="020F0502020204030204" pitchFamily="34" charset="0"/>
                          <a:ea typeface="Times New Roman" panose="02020603050405020304" pitchFamily="18" charset="0"/>
                        </a:rPr>
                        <a:t>This condition code is assigned to machine-scored responses when TDS identifies that the response contains primarily atypical or unusual words and is unable to assign a score. Resolution is required.</a:t>
                      </a:r>
                      <a:endParaRPr lang="en-US" sz="1400" dirty="0">
                        <a:effectLst/>
                        <a:latin typeface="Calibri" panose="020F0502020204030204" pitchFamily="34" charset="0"/>
                        <a:ea typeface="Malgun Gothic" panose="020B0503020000020004" pitchFamily="34" charset="-127"/>
                        <a:cs typeface="Calibri" panose="020F0502020204030204" pitchFamily="34" charset="0"/>
                      </a:endParaRPr>
                    </a:p>
                  </a:txBody>
                  <a:tcPr marL="68580" marR="68580" marT="0" marB="0" anchor="ctr"/>
                </a:tc>
                <a:extLst>
                  <a:ext uri="{0D108BD9-81ED-4DB2-BD59-A6C34878D82A}">
                    <a16:rowId xmlns:a16="http://schemas.microsoft.com/office/drawing/2014/main" val="3390423748"/>
                  </a:ext>
                </a:extLst>
              </a:tr>
              <a:tr h="438081">
                <a:tc>
                  <a:txBody>
                    <a:bodyPr/>
                    <a:lstStyle/>
                    <a:p>
                      <a:pPr marL="0" marR="0">
                        <a:spcBef>
                          <a:spcPts val="0"/>
                        </a:spcBef>
                        <a:spcAft>
                          <a:spcPts val="0"/>
                        </a:spcAft>
                      </a:pPr>
                      <a:r>
                        <a:rPr lang="en-US" sz="1400" dirty="0">
                          <a:effectLst/>
                          <a:latin typeface="Calibri" panose="020F0502020204030204" pitchFamily="34" charset="0"/>
                          <a:ea typeface="Malgun Gothic" panose="020B0503020000020004" pitchFamily="34" charset="-127"/>
                          <a:cs typeface="Calibri" panose="020F0502020204030204" pitchFamily="34" charset="0"/>
                        </a:rPr>
                        <a:t>Insufficient Text (Insufficient Original Text)</a:t>
                      </a:r>
                    </a:p>
                  </a:txBody>
                  <a:tcPr marL="68580" marR="68580" marT="0" marB="0" anchor="ctr"/>
                </a:tc>
                <a:tc>
                  <a:txBody>
                    <a:bodyPr/>
                    <a:lstStyle/>
                    <a:p>
                      <a:pPr marL="0" marR="0">
                        <a:spcBef>
                          <a:spcPts val="0"/>
                        </a:spcBef>
                        <a:spcAft>
                          <a:spcPts val="0"/>
                        </a:spcAft>
                      </a:pPr>
                      <a:r>
                        <a:rPr lang="en-US" sz="1400" dirty="0">
                          <a:effectLst/>
                          <a:latin typeface="Calibri" panose="020F0502020204030204" pitchFamily="34" charset="0"/>
                          <a:ea typeface="Malgun Gothic" panose="020B0503020000020004" pitchFamily="34" charset="-127"/>
                          <a:cs typeface="Calibri" panose="020F0502020204030204" pitchFamily="34" charset="0"/>
                        </a:rPr>
                        <a:t>Machine</a:t>
                      </a:r>
                    </a:p>
                  </a:txBody>
                  <a:tcPr marL="68580" marR="68580" marT="0" marB="0" anchor="ctr"/>
                </a:tc>
                <a:tc>
                  <a:txBody>
                    <a:bodyPr/>
                    <a:lstStyle/>
                    <a:p>
                      <a:pPr marL="0" marR="0">
                        <a:spcBef>
                          <a:spcPts val="0"/>
                        </a:spcBef>
                        <a:spcAft>
                          <a:spcPts val="0"/>
                        </a:spcAft>
                      </a:pPr>
                      <a:r>
                        <a:rPr lang="en-US" sz="1400" kern="1200" dirty="0">
                          <a:solidFill>
                            <a:schemeClr val="dk1"/>
                          </a:solidFill>
                          <a:effectLst/>
                          <a:latin typeface="Calibri" panose="020F0502020204030204" pitchFamily="34" charset="0"/>
                          <a:ea typeface="+mn-ea"/>
                          <a:cs typeface="Calibri" panose="020F0502020204030204" pitchFamily="34" charset="0"/>
                        </a:rPr>
                        <a:t>The response is composed of a significant amount of text copied directly from the prompt and/or reading passage, with little to no original writing from the student.</a:t>
                      </a:r>
                      <a:endParaRPr lang="en-US" sz="1400" dirty="0">
                        <a:effectLst/>
                        <a:latin typeface="Calibri" panose="020F0502020204030204" pitchFamily="34" charset="0"/>
                        <a:ea typeface="Malgun Gothic" panose="020B0503020000020004" pitchFamily="34" charset="-127"/>
                        <a:cs typeface="Calibri" panose="020F0502020204030204" pitchFamily="34" charset="0"/>
                      </a:endParaRPr>
                    </a:p>
                  </a:txBody>
                  <a:tcPr marL="68580" marR="68580" marT="0" marB="0" anchor="ctr"/>
                </a:tc>
                <a:extLst>
                  <a:ext uri="{0D108BD9-81ED-4DB2-BD59-A6C34878D82A}">
                    <a16:rowId xmlns:a16="http://schemas.microsoft.com/office/drawing/2014/main" val="3500712797"/>
                  </a:ext>
                </a:extLst>
              </a:tr>
              <a:tr h="607121">
                <a:tc>
                  <a:txBody>
                    <a:bodyPr/>
                    <a:lstStyle/>
                    <a:p>
                      <a:pPr marL="0" marR="0">
                        <a:spcBef>
                          <a:spcPts val="0"/>
                        </a:spcBef>
                        <a:spcAft>
                          <a:spcPts val="0"/>
                        </a:spcAft>
                      </a:pPr>
                      <a:r>
                        <a:rPr lang="en-US" sz="1400" dirty="0">
                          <a:effectLst/>
                          <a:latin typeface="Calibri" panose="020F0502020204030204" pitchFamily="34" charset="0"/>
                          <a:ea typeface="Malgun Gothic" panose="020B0503020000020004" pitchFamily="34" charset="-127"/>
                          <a:cs typeface="Calibri" panose="020F0502020204030204" pitchFamily="34" charset="0"/>
                        </a:rPr>
                        <a:t>Off Topic</a:t>
                      </a:r>
                    </a:p>
                  </a:txBody>
                  <a:tcPr marL="68580" marR="68580" marT="0" marB="0" anchor="ctr"/>
                </a:tc>
                <a:tc>
                  <a:txBody>
                    <a:bodyPr/>
                    <a:lstStyle/>
                    <a:p>
                      <a:pPr marL="0" marR="0">
                        <a:spcBef>
                          <a:spcPts val="0"/>
                        </a:spcBef>
                        <a:spcAft>
                          <a:spcPts val="0"/>
                        </a:spcAft>
                      </a:pPr>
                      <a:r>
                        <a:rPr lang="en-US" sz="1400" dirty="0">
                          <a:effectLst/>
                          <a:latin typeface="Calibri" panose="020F0502020204030204" pitchFamily="34" charset="0"/>
                          <a:ea typeface="Malgun Gothic" panose="020B0503020000020004" pitchFamily="34" charset="-127"/>
                          <a:cs typeface="Calibri" panose="020F0502020204030204" pitchFamily="34" charset="0"/>
                        </a:rPr>
                        <a:t>Human</a:t>
                      </a:r>
                    </a:p>
                  </a:txBody>
                  <a:tcPr marL="68580" marR="68580" marT="0" marB="0" anchor="ctr"/>
                </a:tc>
                <a:tc>
                  <a:txBody>
                    <a:bodyPr/>
                    <a:lstStyle/>
                    <a:p>
                      <a:pPr lvl="1"/>
                      <a:r>
                        <a:rPr lang="en-US" sz="1400" kern="1200" dirty="0">
                          <a:solidFill>
                            <a:schemeClr val="dk1"/>
                          </a:solidFill>
                          <a:effectLst/>
                          <a:latin typeface="Calibri" panose="020F0502020204030204" pitchFamily="34" charset="0"/>
                          <a:ea typeface="+mn-ea"/>
                          <a:cs typeface="Calibri" panose="020F0502020204030204" pitchFamily="34" charset="0"/>
                        </a:rPr>
                        <a:t>Student writes to a subject that is unrelated to the prompt. </a:t>
                      </a:r>
                    </a:p>
                  </a:txBody>
                  <a:tcPr marL="68580" marR="68580" marT="0" marB="0" anchor="ctr"/>
                </a:tc>
                <a:extLst>
                  <a:ext uri="{0D108BD9-81ED-4DB2-BD59-A6C34878D82A}">
                    <a16:rowId xmlns:a16="http://schemas.microsoft.com/office/drawing/2014/main" val="488885063"/>
                  </a:ext>
                </a:extLst>
              </a:tr>
              <a:tr h="438081">
                <a:tc>
                  <a:txBody>
                    <a:bodyPr/>
                    <a:lstStyle/>
                    <a:p>
                      <a:pPr marL="0" marR="0">
                        <a:spcBef>
                          <a:spcPts val="0"/>
                        </a:spcBef>
                        <a:spcAft>
                          <a:spcPts val="0"/>
                        </a:spcAft>
                      </a:pPr>
                      <a:r>
                        <a:rPr lang="en-US" sz="1400" dirty="0">
                          <a:effectLst/>
                          <a:latin typeface="Calibri" panose="020F0502020204030204" pitchFamily="34" charset="0"/>
                          <a:ea typeface="Malgun Gothic" panose="020B0503020000020004" pitchFamily="34" charset="-127"/>
                          <a:cs typeface="Calibri" panose="020F0502020204030204" pitchFamily="34" charset="0"/>
                        </a:rPr>
                        <a:t>Foreign Language</a:t>
                      </a:r>
                    </a:p>
                  </a:txBody>
                  <a:tcPr marL="68580" marR="68580" marT="0" marB="0" anchor="ctr"/>
                </a:tc>
                <a:tc>
                  <a:txBody>
                    <a:bodyPr/>
                    <a:lstStyle/>
                    <a:p>
                      <a:pPr marL="0" marR="0">
                        <a:spcBef>
                          <a:spcPts val="0"/>
                        </a:spcBef>
                        <a:spcAft>
                          <a:spcPts val="0"/>
                        </a:spcAft>
                      </a:pPr>
                      <a:r>
                        <a:rPr lang="en-US" sz="1400" dirty="0">
                          <a:effectLst/>
                          <a:latin typeface="Calibri" panose="020F0502020204030204" pitchFamily="34" charset="0"/>
                          <a:ea typeface="Malgun Gothic" panose="020B0503020000020004" pitchFamily="34" charset="-127"/>
                          <a:cs typeface="Calibri" panose="020F0502020204030204" pitchFamily="34" charset="0"/>
                        </a:rPr>
                        <a:t>Human</a:t>
                      </a:r>
                    </a:p>
                  </a:txBody>
                  <a:tcPr marL="68580" marR="68580" marT="0" marB="0" anchor="ctr"/>
                </a:tc>
                <a:tc>
                  <a:txBody>
                    <a:bodyPr/>
                    <a:lstStyle/>
                    <a:p>
                      <a:pPr marL="0" marR="0">
                        <a:spcBef>
                          <a:spcPts val="0"/>
                        </a:spcBef>
                        <a:spcAft>
                          <a:spcPts val="0"/>
                        </a:spcAft>
                      </a:pPr>
                      <a:r>
                        <a:rPr lang="en-US" sz="1400" dirty="0">
                          <a:effectLst/>
                          <a:latin typeface="Calibri" panose="020F0502020204030204" pitchFamily="34" charset="0"/>
                          <a:ea typeface="Malgun Gothic" panose="020B0503020000020004" pitchFamily="34" charset="-127"/>
                          <a:cs typeface="Calibri" panose="020F0502020204030204" pitchFamily="34" charset="0"/>
                        </a:rPr>
                        <a:t>The response is written in a language other than English.</a:t>
                      </a:r>
                    </a:p>
                  </a:txBody>
                  <a:tcPr marL="68580" marR="68580" marT="0" marB="0" anchor="ctr"/>
                </a:tc>
                <a:extLst>
                  <a:ext uri="{0D108BD9-81ED-4DB2-BD59-A6C34878D82A}">
                    <a16:rowId xmlns:a16="http://schemas.microsoft.com/office/drawing/2014/main" val="1945907398"/>
                  </a:ext>
                </a:extLst>
              </a:tr>
              <a:tr h="438081">
                <a:tc>
                  <a:txBody>
                    <a:bodyPr/>
                    <a:lstStyle/>
                    <a:p>
                      <a:pPr marL="0" marR="0">
                        <a:spcBef>
                          <a:spcPts val="0"/>
                        </a:spcBef>
                        <a:spcAft>
                          <a:spcPts val="0"/>
                        </a:spcAft>
                      </a:pPr>
                      <a:r>
                        <a:rPr lang="en-US" sz="1400" dirty="0">
                          <a:effectLst/>
                          <a:latin typeface="Calibri" panose="020F0502020204030204" pitchFamily="34" charset="0"/>
                          <a:ea typeface="Malgun Gothic" panose="020B0503020000020004" pitchFamily="34" charset="-127"/>
                          <a:cs typeface="Calibri" panose="020F0502020204030204" pitchFamily="34" charset="0"/>
                        </a:rPr>
                        <a:t>Unreadable</a:t>
                      </a:r>
                    </a:p>
                  </a:txBody>
                  <a:tcPr marL="68580" marR="68580" marT="0" marB="0" anchor="ctr"/>
                </a:tc>
                <a:tc>
                  <a:txBody>
                    <a:bodyPr/>
                    <a:lstStyle/>
                    <a:p>
                      <a:pPr marL="0" marR="0">
                        <a:spcBef>
                          <a:spcPts val="0"/>
                        </a:spcBef>
                        <a:spcAft>
                          <a:spcPts val="0"/>
                        </a:spcAft>
                      </a:pPr>
                      <a:r>
                        <a:rPr lang="en-US" sz="1400" dirty="0">
                          <a:effectLst/>
                          <a:latin typeface="Calibri" panose="020F0502020204030204" pitchFamily="34" charset="0"/>
                          <a:ea typeface="Malgun Gothic" panose="020B0503020000020004" pitchFamily="34" charset="-127"/>
                          <a:cs typeface="Calibri" panose="020F0502020204030204" pitchFamily="34" charset="0"/>
                        </a:rPr>
                        <a:t>Human</a:t>
                      </a:r>
                    </a:p>
                  </a:txBody>
                  <a:tcPr marL="68580" marR="68580" marT="0" marB="0"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400" dirty="0">
                          <a:effectLst/>
                          <a:latin typeface="Calibri" panose="020F0502020204030204" pitchFamily="34" charset="0"/>
                          <a:ea typeface="Malgun Gothic" panose="020B0503020000020004" pitchFamily="34" charset="-127"/>
                          <a:cs typeface="Calibri" panose="020F0502020204030204" pitchFamily="34" charset="0"/>
                        </a:rPr>
                        <a:t>The response is unreadable. For example, an online response is unreadable if it only contains repeated/random keystrokes (e.g., “</a:t>
                      </a:r>
                      <a:r>
                        <a:rPr lang="en-US" sz="1400" dirty="0" err="1">
                          <a:effectLst/>
                          <a:latin typeface="Calibri" panose="020F0502020204030204" pitchFamily="34" charset="0"/>
                          <a:ea typeface="Malgun Gothic" panose="020B0503020000020004" pitchFamily="34" charset="-127"/>
                          <a:cs typeface="Calibri" panose="020F0502020204030204" pitchFamily="34" charset="0"/>
                        </a:rPr>
                        <a:t>yyyyyyyyyyy</a:t>
                      </a:r>
                      <a:r>
                        <a:rPr lang="en-US" sz="1400" dirty="0">
                          <a:effectLst/>
                          <a:latin typeface="Calibri" panose="020F0502020204030204" pitchFamily="34" charset="0"/>
                          <a:ea typeface="Malgun Gothic" panose="020B0503020000020004" pitchFamily="34" charset="-127"/>
                          <a:cs typeface="Calibri" panose="020F0502020204030204" pitchFamily="34" charset="0"/>
                        </a:rPr>
                        <a:t>”; “</a:t>
                      </a:r>
                      <a:r>
                        <a:rPr lang="en-US" sz="1400" dirty="0" err="1">
                          <a:effectLst/>
                          <a:latin typeface="Calibri" panose="020F0502020204030204" pitchFamily="34" charset="0"/>
                          <a:ea typeface="Malgun Gothic" panose="020B0503020000020004" pitchFamily="34" charset="-127"/>
                          <a:cs typeface="Calibri" panose="020F0502020204030204" pitchFamily="34" charset="0"/>
                        </a:rPr>
                        <a:t>av:aeoiahvb;e</a:t>
                      </a:r>
                      <a:r>
                        <a:rPr lang="en-US" sz="1400" dirty="0">
                          <a:effectLst/>
                          <a:latin typeface="Calibri" panose="020F0502020204030204" pitchFamily="34" charset="0"/>
                          <a:ea typeface="Malgun Gothic" panose="020B0503020000020004" pitchFamily="34" charset="-127"/>
                          <a:cs typeface="Calibri" panose="020F0502020204030204" pitchFamily="34" charset="0"/>
                        </a:rPr>
                        <a:t>”; “</a:t>
                      </a:r>
                      <a:r>
                        <a:rPr lang="en-US" sz="1400" dirty="0" err="1">
                          <a:effectLst/>
                          <a:latin typeface="Calibri" panose="020F0502020204030204" pitchFamily="34" charset="0"/>
                          <a:ea typeface="Malgun Gothic" panose="020B0503020000020004" pitchFamily="34" charset="-127"/>
                          <a:cs typeface="Calibri" panose="020F0502020204030204" pitchFamily="34" charset="0"/>
                        </a:rPr>
                        <a:t>hhrrttuuvv</a:t>
                      </a:r>
                      <a:r>
                        <a:rPr lang="en-US" sz="1400" dirty="0">
                          <a:effectLst/>
                          <a:latin typeface="Calibri" panose="020F0502020204030204" pitchFamily="34" charset="0"/>
                          <a:ea typeface="Malgun Gothic" panose="020B0503020000020004" pitchFamily="34" charset="-127"/>
                          <a:cs typeface="Calibri" panose="020F0502020204030204" pitchFamily="34" charset="0"/>
                        </a:rPr>
                        <a:t>”). </a:t>
                      </a:r>
                    </a:p>
                  </a:txBody>
                  <a:tcPr marL="68580" marR="68580" marT="0" marB="0" anchor="ctr"/>
                </a:tc>
                <a:extLst>
                  <a:ext uri="{0D108BD9-81ED-4DB2-BD59-A6C34878D82A}">
                    <a16:rowId xmlns:a16="http://schemas.microsoft.com/office/drawing/2014/main" val="3647003104"/>
                  </a:ext>
                </a:extLst>
              </a:tr>
              <a:tr h="343389">
                <a:tc>
                  <a:txBody>
                    <a:bodyPr/>
                    <a:lstStyle/>
                    <a:p>
                      <a:pPr marL="0" marR="0">
                        <a:spcBef>
                          <a:spcPts val="0"/>
                        </a:spcBef>
                        <a:spcAft>
                          <a:spcPts val="0"/>
                        </a:spcAft>
                      </a:pPr>
                      <a:r>
                        <a:rPr lang="en-US" sz="1400" dirty="0">
                          <a:effectLst/>
                          <a:latin typeface="Calibri" panose="020F0502020204030204" pitchFamily="34" charset="0"/>
                          <a:ea typeface="Malgun Gothic" panose="020B0503020000020004" pitchFamily="34" charset="-127"/>
                          <a:cs typeface="Calibri" panose="020F0502020204030204" pitchFamily="34" charset="0"/>
                        </a:rPr>
                        <a:t>Blank</a:t>
                      </a:r>
                    </a:p>
                  </a:txBody>
                  <a:tcPr marL="68580" marR="68580" marT="0" marB="0" anchor="ctr"/>
                </a:tc>
                <a:tc>
                  <a:txBody>
                    <a:bodyPr/>
                    <a:lstStyle/>
                    <a:p>
                      <a:pPr marL="0" marR="0">
                        <a:spcBef>
                          <a:spcPts val="0"/>
                        </a:spcBef>
                        <a:spcAft>
                          <a:spcPts val="0"/>
                        </a:spcAft>
                      </a:pPr>
                      <a:r>
                        <a:rPr lang="en-US" sz="1400" dirty="0">
                          <a:effectLst/>
                          <a:latin typeface="Calibri" panose="020F0502020204030204" pitchFamily="34" charset="0"/>
                          <a:ea typeface="Malgun Gothic" panose="020B0503020000020004" pitchFamily="34" charset="-127"/>
                          <a:cs typeface="Calibri" panose="020F0502020204030204" pitchFamily="34" charset="0"/>
                        </a:rPr>
                        <a:t>Human</a:t>
                      </a:r>
                    </a:p>
                  </a:txBody>
                  <a:tcPr marL="68580" marR="68580" marT="0" marB="0" anchor="ctr"/>
                </a:tc>
                <a:tc>
                  <a:txBody>
                    <a:bodyPr/>
                    <a:lstStyle/>
                    <a:p>
                      <a:pPr marL="0" marR="0">
                        <a:spcBef>
                          <a:spcPts val="0"/>
                        </a:spcBef>
                        <a:spcAft>
                          <a:spcPts val="0"/>
                        </a:spcAft>
                      </a:pPr>
                      <a:r>
                        <a:rPr lang="en-US" sz="1400" kern="1200" dirty="0">
                          <a:solidFill>
                            <a:schemeClr val="dk1"/>
                          </a:solidFill>
                          <a:effectLst/>
                          <a:latin typeface="Calibri" panose="020F0502020204030204" pitchFamily="34" charset="0"/>
                          <a:ea typeface="+mn-ea"/>
                          <a:cs typeface="Calibri" panose="020F0502020204030204" pitchFamily="34" charset="0"/>
                        </a:rPr>
                        <a:t>The student did not enter a response.</a:t>
                      </a:r>
                      <a:endParaRPr lang="en-US" sz="1400" dirty="0">
                        <a:effectLst/>
                        <a:latin typeface="Calibri" panose="020F0502020204030204" pitchFamily="34" charset="0"/>
                        <a:ea typeface="Malgun Gothic" panose="020B0503020000020004" pitchFamily="34" charset="-127"/>
                        <a:cs typeface="Calibri" panose="020F0502020204030204" pitchFamily="34" charset="0"/>
                      </a:endParaRPr>
                    </a:p>
                  </a:txBody>
                  <a:tcPr marL="68580" marR="68580" marT="0" marB="0" anchor="ctr"/>
                </a:tc>
                <a:extLst>
                  <a:ext uri="{0D108BD9-81ED-4DB2-BD59-A6C34878D82A}">
                    <a16:rowId xmlns:a16="http://schemas.microsoft.com/office/drawing/2014/main" val="3747407585"/>
                  </a:ext>
                </a:extLst>
              </a:tr>
            </a:tbl>
          </a:graphicData>
        </a:graphic>
      </p:graphicFrame>
      <p:sp>
        <p:nvSpPr>
          <p:cNvPr id="2" name="Slide Number Placeholder 1">
            <a:extLst>
              <a:ext uri="{FF2B5EF4-FFF2-40B4-BE49-F238E27FC236}">
                <a16:creationId xmlns:a16="http://schemas.microsoft.com/office/drawing/2014/main" id="{FA09B412-7D99-4C52-B73D-DFF29DA9E6F1}"/>
              </a:ext>
            </a:extLst>
          </p:cNvPr>
          <p:cNvSpPr>
            <a:spLocks noGrp="1"/>
          </p:cNvSpPr>
          <p:nvPr>
            <p:ph type="sldNum" sz="quarter" idx="17"/>
          </p:nvPr>
        </p:nvSpPr>
        <p:spPr/>
        <p:txBody>
          <a:bodyPr/>
          <a:lstStyle/>
          <a:p>
            <a:fld id="{B70F7035-E4E1-4BB6-A0A9-EB548548B6A5}" type="slidenum">
              <a:rPr lang="en-US" smtClean="0"/>
              <a:t>8</a:t>
            </a:fld>
            <a:endParaRPr lang="en-US"/>
          </a:p>
        </p:txBody>
      </p:sp>
      <p:sp>
        <p:nvSpPr>
          <p:cNvPr id="3" name="Title 2">
            <a:extLst>
              <a:ext uri="{FF2B5EF4-FFF2-40B4-BE49-F238E27FC236}">
                <a16:creationId xmlns:a16="http://schemas.microsoft.com/office/drawing/2014/main" id="{26106D1C-36C6-4D87-853F-E9C74E372547}"/>
              </a:ext>
            </a:extLst>
          </p:cNvPr>
          <p:cNvSpPr>
            <a:spLocks noGrp="1"/>
          </p:cNvSpPr>
          <p:nvPr>
            <p:ph type="title"/>
          </p:nvPr>
        </p:nvSpPr>
        <p:spPr/>
        <p:txBody>
          <a:bodyPr/>
          <a:lstStyle/>
          <a:p>
            <a:r>
              <a:rPr lang="en-US" dirty="0"/>
              <a:t>Condition Codes </a:t>
            </a:r>
          </a:p>
        </p:txBody>
      </p:sp>
    </p:spTree>
    <p:extLst>
      <p:ext uri="{BB962C8B-B14F-4D97-AF65-F5344CB8AC3E}">
        <p14:creationId xmlns:p14="http://schemas.microsoft.com/office/powerpoint/2010/main" val="4184884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73C868AC-8304-4AE6-96AC-80AA222D9911}"/>
              </a:ext>
            </a:extLst>
          </p:cNvPr>
          <p:cNvSpPr>
            <a:spLocks noGrp="1"/>
          </p:cNvSpPr>
          <p:nvPr>
            <p:ph type="sldNum" sz="quarter" idx="11"/>
          </p:nvPr>
        </p:nvSpPr>
        <p:spPr/>
        <p:txBody>
          <a:bodyPr/>
          <a:lstStyle/>
          <a:p>
            <a:fld id="{58AE716E-68DD-2249-A7FA-8AEF0B14DF81}" type="slidenum">
              <a:rPr lang="en-US" smtClean="0"/>
              <a:pPr/>
              <a:t>9</a:t>
            </a:fld>
            <a:endParaRPr lang="en-US" dirty="0"/>
          </a:p>
        </p:txBody>
      </p:sp>
      <p:sp>
        <p:nvSpPr>
          <p:cNvPr id="4" name="Title 3">
            <a:extLst>
              <a:ext uri="{FF2B5EF4-FFF2-40B4-BE49-F238E27FC236}">
                <a16:creationId xmlns:a16="http://schemas.microsoft.com/office/drawing/2014/main" id="{C9FAADD4-FA9D-41A7-B84C-AC106E269B62}"/>
              </a:ext>
            </a:extLst>
          </p:cNvPr>
          <p:cNvSpPr>
            <a:spLocks noGrp="1"/>
          </p:cNvSpPr>
          <p:nvPr>
            <p:ph type="title"/>
          </p:nvPr>
        </p:nvSpPr>
        <p:spPr/>
        <p:txBody>
          <a:bodyPr/>
          <a:lstStyle/>
          <a:p>
            <a:r>
              <a:rPr lang="en-US" dirty="0"/>
              <a:t>The Reporting System Series</a:t>
            </a:r>
          </a:p>
        </p:txBody>
      </p:sp>
      <p:grpSp>
        <p:nvGrpSpPr>
          <p:cNvPr id="5" name="Group 4">
            <a:extLst>
              <a:ext uri="{FF2B5EF4-FFF2-40B4-BE49-F238E27FC236}">
                <a16:creationId xmlns:a16="http://schemas.microsoft.com/office/drawing/2014/main" id="{9D21EA73-0E64-4A5D-8E04-764875938921}"/>
              </a:ext>
            </a:extLst>
          </p:cNvPr>
          <p:cNvGrpSpPr/>
          <p:nvPr/>
        </p:nvGrpSpPr>
        <p:grpSpPr>
          <a:xfrm>
            <a:off x="549871" y="846039"/>
            <a:ext cx="11092260" cy="5165921"/>
            <a:chOff x="598239" y="814223"/>
            <a:chExt cx="11092260" cy="5165921"/>
          </a:xfrm>
        </p:grpSpPr>
        <p:sp>
          <p:nvSpPr>
            <p:cNvPr id="6" name="Rectangle 5">
              <a:extLst>
                <a:ext uri="{FF2B5EF4-FFF2-40B4-BE49-F238E27FC236}">
                  <a16:creationId xmlns:a16="http://schemas.microsoft.com/office/drawing/2014/main" id="{FF244422-A087-4F88-890E-F1932D593CB3}"/>
                </a:ext>
              </a:extLst>
            </p:cNvPr>
            <p:cNvSpPr/>
            <p:nvPr/>
          </p:nvSpPr>
          <p:spPr>
            <a:xfrm>
              <a:off x="3591669" y="5108557"/>
              <a:ext cx="8098830" cy="871587"/>
            </a:xfrm>
            <a:prstGeom prst="rect">
              <a:avLst/>
            </a:prstGeom>
            <a:solidFill>
              <a:schemeClr val="bg1">
                <a:lumMod val="95000"/>
              </a:schemeClr>
            </a:solidFill>
            <a:ln w="38100">
              <a:solidFill>
                <a:srgbClr val="2C9E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schemeClr val="tx1">
                      <a:lumMod val="50000"/>
                    </a:schemeClr>
                  </a:solidFill>
                  <a:effectLst/>
                  <a:uLnTx/>
                  <a:uFillTx/>
                  <a:ea typeface="+mn-ea"/>
                  <a:cs typeface="+mn-cs"/>
                </a:rPr>
                <a:t>10. How to Analyze a Basic Non-summative Test Report</a:t>
              </a:r>
            </a:p>
            <a:p>
              <a:pPr marL="0" marR="0" lvl="0" indent="0" algn="r" defTabSz="914400" rtl="0" eaLnBrk="1" fontAlgn="auto" latinLnBrk="0" hangingPunct="1">
                <a:lnSpc>
                  <a:spcPct val="100000"/>
                </a:lnSpc>
                <a:spcBef>
                  <a:spcPts val="0"/>
                </a:spcBef>
                <a:spcAft>
                  <a:spcPts val="0"/>
                </a:spcAft>
                <a:buClrTx/>
                <a:buSzTx/>
                <a:buFontTx/>
                <a:buNone/>
                <a:tabLst/>
                <a:defRPr/>
              </a:pPr>
              <a:r>
                <a:rPr lang="en-US" dirty="0">
                  <a:solidFill>
                    <a:schemeClr val="tx1">
                      <a:lumMod val="50000"/>
                    </a:schemeClr>
                  </a:solidFill>
                </a:rPr>
                <a:t>11. How to Use the Advanced Features of Reporting to View Non-summative Data</a:t>
              </a:r>
              <a:endParaRPr kumimoji="0" lang="en-US" b="0" i="0" u="none" strike="noStrike" kern="1200" cap="none" spc="0" normalizeH="0" baseline="0" noProof="0" dirty="0">
                <a:ln>
                  <a:noFill/>
                </a:ln>
                <a:solidFill>
                  <a:schemeClr val="tx1">
                    <a:lumMod val="50000"/>
                  </a:schemeClr>
                </a:solidFill>
                <a:effectLst/>
                <a:uLnTx/>
                <a:uFillTx/>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schemeClr val="tx1">
                      <a:lumMod val="50000"/>
                    </a:schemeClr>
                  </a:solidFill>
                  <a:effectLst/>
                  <a:uLnTx/>
                  <a:uFillTx/>
                  <a:ea typeface="+mn-ea"/>
                  <a:cs typeface="+mn-cs"/>
                </a:rPr>
                <a:t>12. How to Hand-Score Unscored Items and Modify Machine Scores</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Arial"/>
                  <a:ea typeface="+mn-ea"/>
                  <a:cs typeface="+mn-cs"/>
                </a:rPr>
                <a:t> </a:t>
              </a:r>
            </a:p>
          </p:txBody>
        </p:sp>
        <p:sp>
          <p:nvSpPr>
            <p:cNvPr id="7" name="Rectangle 6">
              <a:extLst>
                <a:ext uri="{FF2B5EF4-FFF2-40B4-BE49-F238E27FC236}">
                  <a16:creationId xmlns:a16="http://schemas.microsoft.com/office/drawing/2014/main" id="{EC207150-5C33-4B36-80DE-21DCC5636108}"/>
                </a:ext>
              </a:extLst>
            </p:cNvPr>
            <p:cNvSpPr/>
            <p:nvPr/>
          </p:nvSpPr>
          <p:spPr>
            <a:xfrm>
              <a:off x="598239" y="814223"/>
              <a:ext cx="10644724" cy="3948546"/>
            </a:xfrm>
            <a:prstGeom prst="rect">
              <a:avLst/>
            </a:prstGeom>
            <a:solidFill>
              <a:schemeClr val="bg1">
                <a:lumMod val="95000"/>
              </a:schemeClr>
            </a:solidFill>
            <a:ln w="38100">
              <a:solidFill>
                <a:srgbClr val="2C9E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chemeClr val="tx1">
                      <a:lumMod val="50000"/>
                    </a:schemeClr>
                  </a:solidFill>
                  <a:effectLst/>
                  <a:uLnTx/>
                  <a:uFillTx/>
                  <a:latin typeface="Arial"/>
                  <a:ea typeface="+mn-ea"/>
                  <a:cs typeface="+mn-cs"/>
                </a:rPr>
                <a:t>1</a:t>
              </a:r>
              <a:r>
                <a:rPr kumimoji="0" lang="en-US" sz="2000" b="0" i="0" u="none" strike="noStrike" kern="1200" cap="none" spc="0" normalizeH="0" baseline="0" noProof="0" dirty="0">
                  <a:ln>
                    <a:noFill/>
                  </a:ln>
                  <a:solidFill>
                    <a:schemeClr val="tx1">
                      <a:lumMod val="50000"/>
                    </a:schemeClr>
                  </a:solidFill>
                  <a:effectLst/>
                  <a:uLnTx/>
                  <a:uFillTx/>
                  <a:ea typeface="+mn-ea"/>
                  <a:cs typeface="+mn-cs"/>
                </a:rPr>
                <a:t>. How to Navigate the Dashboard and Access Your Summative Results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tx1">
                      <a:lumMod val="50000"/>
                    </a:schemeClr>
                  </a:solidFill>
                  <a:effectLst/>
                  <a:uLnTx/>
                  <a:uFillTx/>
                  <a:ea typeface="+mn-ea"/>
                  <a:cs typeface="+mn-cs"/>
                </a:rPr>
                <a:t>2. How to Understand Measures for Writing Dimensions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tx1">
                      <a:lumMod val="50000"/>
                    </a:schemeClr>
                  </a:solidFill>
                  <a:effectLst/>
                  <a:uLnTx/>
                  <a:uFillTx/>
                  <a:ea typeface="+mn-ea"/>
                  <a:cs typeface="+mn-cs"/>
                </a:rPr>
                <a:t>3. How to Understand a Demographic Breakdown Report and a Student Portfolio Report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lumMod val="50000"/>
                    </a:schemeClr>
                  </a:solidFill>
                </a:rPr>
                <a:t>4. How to Drill Down into Your Results by Selecting Specific Tests &amp; Classes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tx1">
                      <a:lumMod val="50000"/>
                    </a:schemeClr>
                  </a:solidFill>
                  <a:effectLst/>
                  <a:uLnTx/>
                  <a:uFillTx/>
                  <a:ea typeface="+mn-ea"/>
                  <a:cs typeface="+mn-cs"/>
                </a:rPr>
                <a:t>5. How to Drill Down into Your Results by Selecting Previous School Years &amp; Previous Students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lumMod val="50000"/>
                    </a:schemeClr>
                  </a:solidFill>
                </a:rPr>
                <a:t>6. How to Track Student Performance Over Time Using the Longitudinal Report</a:t>
              </a:r>
              <a:endParaRPr kumimoji="0" lang="en-US" sz="2000" b="0" i="0" u="none" strike="noStrike" kern="1200" cap="none" spc="0" normalizeH="0" baseline="0" noProof="0" dirty="0">
                <a:ln>
                  <a:noFill/>
                </a:ln>
                <a:solidFill>
                  <a:schemeClr val="tx1">
                    <a:lumMod val="50000"/>
                  </a:schemeClr>
                </a:solidFill>
                <a:effectLst/>
                <a:uLnTx/>
                <a:uFillTx/>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tx1">
                      <a:lumMod val="50000"/>
                    </a:schemeClr>
                  </a:solidFill>
                  <a:effectLst/>
                  <a:uLnTx/>
                  <a:uFillTx/>
                  <a:ea typeface="+mn-ea"/>
                  <a:cs typeface="+mn-cs"/>
                </a:rPr>
                <a:t>7. How to Generate Individual Student Reports (ISR) and Student Data Files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tx1">
                      <a:lumMod val="50000"/>
                    </a:schemeClr>
                  </a:solidFill>
                  <a:effectLst/>
                  <a:uLnTx/>
                  <a:uFillTx/>
                  <a:ea typeface="+mn-ea"/>
                  <a:cs typeface="+mn-cs"/>
                </a:rPr>
                <a:t>8. How to Print and Export Data You Can See in Your Reports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tx1">
                      <a:lumMod val="50000"/>
                    </a:schemeClr>
                  </a:solidFill>
                  <a:effectLst/>
                  <a:uLnTx/>
                  <a:uFillTx/>
                  <a:ea typeface="+mn-ea"/>
                  <a:cs typeface="+mn-cs"/>
                </a:rPr>
                <a:t>9. How to Use the Roster Manager to Add, Modify and Upload Rosters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a:ea typeface="+mn-ea"/>
                <a:cs typeface="+mn-cs"/>
              </a:endParaRPr>
            </a:p>
          </p:txBody>
        </p:sp>
        <p:sp>
          <p:nvSpPr>
            <p:cNvPr id="8" name="Rectangle: Rounded Corners 7">
              <a:extLst>
                <a:ext uri="{FF2B5EF4-FFF2-40B4-BE49-F238E27FC236}">
                  <a16:creationId xmlns:a16="http://schemas.microsoft.com/office/drawing/2014/main" id="{8B243F3D-FC9D-4C20-BCD4-437175CF7B58}"/>
                </a:ext>
              </a:extLst>
            </p:cNvPr>
            <p:cNvSpPr/>
            <p:nvPr/>
          </p:nvSpPr>
          <p:spPr>
            <a:xfrm>
              <a:off x="667512" y="5339558"/>
              <a:ext cx="2514581" cy="592095"/>
            </a:xfrm>
            <a:prstGeom prst="roundRect">
              <a:avLst/>
            </a:prstGeom>
            <a:noFill/>
            <a:ln w="38100">
              <a:solidFill>
                <a:srgbClr val="2C9E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tx1">
                      <a:lumMod val="50000"/>
                    </a:schemeClr>
                  </a:solidFill>
                  <a:effectLst/>
                  <a:uLnTx/>
                  <a:uFillTx/>
                  <a:ea typeface="+mn-ea"/>
                  <a:cs typeface="+mn-cs"/>
                </a:rPr>
                <a:t>Non-summative Assessments Only</a:t>
              </a:r>
            </a:p>
          </p:txBody>
        </p:sp>
      </p:grpSp>
    </p:spTree>
    <p:extLst>
      <p:ext uri="{BB962C8B-B14F-4D97-AF65-F5344CB8AC3E}">
        <p14:creationId xmlns:p14="http://schemas.microsoft.com/office/powerpoint/2010/main" val="1232356993"/>
      </p:ext>
    </p:extLst>
  </p:cSld>
  <p:clrMapOvr>
    <a:masterClrMapping/>
  </p:clrMapOvr>
</p:sld>
</file>

<file path=ppt/theme/theme1.xml><?xml version="1.0" encoding="utf-8"?>
<a:theme xmlns:a="http://schemas.openxmlformats.org/drawingml/2006/main" name="Cambium Assessment PPT">
  <a:themeElements>
    <a:clrScheme name="2020 Cambium PPT">
      <a:dk1>
        <a:srgbClr val="53565A"/>
      </a:dk1>
      <a:lt1>
        <a:srgbClr val="FFFFFF"/>
      </a:lt1>
      <a:dk2>
        <a:srgbClr val="000000"/>
      </a:dk2>
      <a:lt2>
        <a:srgbClr val="DAE9F6"/>
      </a:lt2>
      <a:accent1>
        <a:srgbClr val="005E9E"/>
      </a:accent1>
      <a:accent2>
        <a:srgbClr val="27AAE1"/>
      </a:accent2>
      <a:accent3>
        <a:srgbClr val="4C9237"/>
      </a:accent3>
      <a:accent4>
        <a:srgbClr val="C05131"/>
      </a:accent4>
      <a:accent5>
        <a:srgbClr val="EAAA00"/>
      </a:accent5>
      <a:accent6>
        <a:srgbClr val="00A3E0"/>
      </a:accent6>
      <a:hlink>
        <a:srgbClr val="0000FF"/>
      </a:hlink>
      <a:folHlink>
        <a:srgbClr val="800080"/>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2"/>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sz="1400" dirty="0">
            <a:solidFill>
              <a:schemeClr val="tx2"/>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PPT_Template_A_v3_Widescreen" id="{D113C0BF-77FF-0842-9B11-873B1F8810FD}" vid="{04F7C59E-4FA0-A844-9EA0-5BC38538EF24}"/>
    </a:ext>
  </a:extLst>
</a:theme>
</file>

<file path=ppt/theme/theme2.xml><?xml version="1.0" encoding="utf-8"?>
<a:theme xmlns:a="http://schemas.openxmlformats.org/drawingml/2006/main" name="Office Theme">
  <a:themeElements>
    <a:clrScheme name="AIR 2017 Board Revised Colors">
      <a:dk1>
        <a:srgbClr val="595959"/>
      </a:dk1>
      <a:lt1>
        <a:srgbClr val="FFFFFF"/>
      </a:lt1>
      <a:dk2>
        <a:srgbClr val="319EFF"/>
      </a:dk2>
      <a:lt2>
        <a:srgbClr val="EAEAEA"/>
      </a:lt2>
      <a:accent1>
        <a:srgbClr val="003462"/>
      </a:accent1>
      <a:accent2>
        <a:srgbClr val="319EFF"/>
      </a:accent2>
      <a:accent3>
        <a:srgbClr val="00A791"/>
      </a:accent3>
      <a:accent4>
        <a:srgbClr val="F16114"/>
      </a:accent4>
      <a:accent5>
        <a:srgbClr val="EFB219"/>
      </a:accent5>
      <a:accent6>
        <a:srgbClr val="62CDFF"/>
      </a:accent6>
      <a:hlink>
        <a:srgbClr val="1707FC"/>
      </a:hlink>
      <a:folHlink>
        <a:srgbClr val="7030A0"/>
      </a:folHlink>
    </a:clrScheme>
    <a:fontScheme name="AIR Board 2017">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AIR 2017 Board Revised Colors">
      <a:dk1>
        <a:srgbClr val="595959"/>
      </a:dk1>
      <a:lt1>
        <a:srgbClr val="FFFFFF"/>
      </a:lt1>
      <a:dk2>
        <a:srgbClr val="319EFF"/>
      </a:dk2>
      <a:lt2>
        <a:srgbClr val="EAEAEA"/>
      </a:lt2>
      <a:accent1>
        <a:srgbClr val="003462"/>
      </a:accent1>
      <a:accent2>
        <a:srgbClr val="319EFF"/>
      </a:accent2>
      <a:accent3>
        <a:srgbClr val="00A791"/>
      </a:accent3>
      <a:accent4>
        <a:srgbClr val="F16114"/>
      </a:accent4>
      <a:accent5>
        <a:srgbClr val="EFB219"/>
      </a:accent5>
      <a:accent6>
        <a:srgbClr val="62CDFF"/>
      </a:accent6>
      <a:hlink>
        <a:srgbClr val="1707FC"/>
      </a:hlink>
      <a:folHlink>
        <a:srgbClr val="7030A0"/>
      </a:folHlink>
    </a:clrScheme>
    <a:fontScheme name="AIR Board 2017">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KeywordTaxHTField xmlns="3c8d6406-deae-4a0d-a95e-fe53ed4a1ace">
      <Terms xmlns="http://schemas.microsoft.com/office/infopath/2007/PartnerControls">
        <TermInfo xmlns="http://schemas.microsoft.com/office/infopath/2007/PartnerControls">
          <TermName xmlns="http://schemas.microsoft.com/office/infopath/2007/PartnerControls">Add appropriate tags for accessibility</TermName>
          <TermId xmlns="http://schemas.microsoft.com/office/infopath/2007/PartnerControls">eab204ad-ef36-4d01-a7c0-674086fd960c</TermId>
        </TermInfo>
      </Terms>
    </TaxKeywordTaxHTField>
    <TaxCatchAll xmlns="3c8d6406-deae-4a0d-a95e-fe53ed4a1ace">
      <Value>1327</Value>
    </TaxCatchAll>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602FE0A892F7A4E873E430CECCB90B2" ma:contentTypeVersion="14" ma:contentTypeDescription="Create a new document." ma:contentTypeScope="" ma:versionID="4e0dd063982ef514c9bef2fa027757df">
  <xsd:schema xmlns:xsd="http://www.w3.org/2001/XMLSchema" xmlns:xs="http://www.w3.org/2001/XMLSchema" xmlns:p="http://schemas.microsoft.com/office/2006/metadata/properties" xmlns:ns2="3c8d6406-deae-4a0d-a95e-fe53ed4a1ace" xmlns:ns3="60b788f9-dbc8-42fd-99f2-081ed83a52df" targetNamespace="http://schemas.microsoft.com/office/2006/metadata/properties" ma:root="true" ma:fieldsID="738976e4ffa5892bc7055073d539a1ea" ns2:_="" ns3:_="">
    <xsd:import namespace="3c8d6406-deae-4a0d-a95e-fe53ed4a1ace"/>
    <xsd:import namespace="60b788f9-dbc8-42fd-99f2-081ed83a52df"/>
    <xsd:element name="properties">
      <xsd:complexType>
        <xsd:sequence>
          <xsd:element name="documentManagement">
            <xsd:complexType>
              <xsd:all>
                <xsd:element ref="ns2:TaxKeywordTaxHTField" minOccurs="0"/>
                <xsd:element ref="ns2:TaxCatchAll" minOccurs="0"/>
                <xsd:element ref="ns3:MediaServiceMetadata" minOccurs="0"/>
                <xsd:element ref="ns3:MediaServiceFastMetadata" minOccurs="0"/>
                <xsd:element ref="ns3:MediaServiceDateTaken" minOccurs="0"/>
                <xsd:element ref="ns3:MediaServiceAutoTags" minOccurs="0"/>
                <xsd:element ref="ns3:MediaServiceOCR" minOccurs="0"/>
                <xsd:element ref="ns2:SharedWithUsers" minOccurs="0"/>
                <xsd:element ref="ns2:SharedWithDetail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c8d6406-deae-4a0d-a95e-fe53ed4a1ace" elementFormDefault="qualified">
    <xsd:import namespace="http://schemas.microsoft.com/office/2006/documentManagement/types"/>
    <xsd:import namespace="http://schemas.microsoft.com/office/infopath/2007/PartnerControls"/>
    <xsd:element name="TaxKeywordTaxHTField" ma:index="5" nillable="true" ma:taxonomy="true" ma:internalName="TaxKeywordTaxHTField" ma:taxonomyFieldName="TaxKeyword" ma:displayName="Enterprise Keywords" ma:fieldId="{23f27201-bee3-471e-b2e7-b64fd8b7ca38}" ma:taxonomyMulti="true" ma:sspId="b31da6f4-e52d-49d7-b108-9c7783d77463" ma:termSetId="00000000-0000-0000-0000-000000000000" ma:anchorId="00000000-0000-0000-0000-000000000000" ma:open="true" ma:isKeyword="true">
      <xsd:complexType>
        <xsd:sequence>
          <xsd:element ref="pc:Terms" minOccurs="0" maxOccurs="1"/>
        </xsd:sequence>
      </xsd:complexType>
    </xsd:element>
    <xsd:element name="TaxCatchAll" ma:index="6" nillable="true" ma:displayName="Taxonomy Catch All Column" ma:hidden="true" ma:list="{e73a1ff6-86fb-473b-a6f0-b1e373db686c}" ma:internalName="TaxCatchAll" ma:showField="CatchAllData" ma:web="3c8d6406-deae-4a0d-a95e-fe53ed4a1ace">
      <xsd:complexType>
        <xsd:complexContent>
          <xsd:extension base="dms:MultiChoiceLookup">
            <xsd:sequence>
              <xsd:element name="Value" type="dms:Lookup" maxOccurs="unbounded" minOccurs="0" nillable="true"/>
            </xsd:sequence>
          </xsd:extension>
        </xsd:complexContent>
      </xsd:complexType>
    </xsd:element>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0b788f9-dbc8-42fd-99f2-081ed83a52df"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7"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1EAC94F-0CB7-47E2-B1CC-A0F105248E94}">
  <ds:schemaRefs>
    <ds:schemaRef ds:uri="3c8d6406-deae-4a0d-a95e-fe53ed4a1ace"/>
    <ds:schemaRef ds:uri="http://purl.org/dc/elements/1.1/"/>
    <ds:schemaRef ds:uri="http://schemas.microsoft.com/office/2006/metadata/properties"/>
    <ds:schemaRef ds:uri="http://schemas.microsoft.com/office/infopath/2007/PartnerControls"/>
    <ds:schemaRef ds:uri="http://purl.org/dc/terms/"/>
    <ds:schemaRef ds:uri="http://schemas.openxmlformats.org/package/2006/metadata/core-properties"/>
    <ds:schemaRef ds:uri="http://schemas.microsoft.com/office/2006/documentManagement/types"/>
    <ds:schemaRef ds:uri="60b788f9-dbc8-42fd-99f2-081ed83a52df"/>
    <ds:schemaRef ds:uri="http://www.w3.org/XML/1998/namespace"/>
    <ds:schemaRef ds:uri="http://purl.org/dc/dcmitype/"/>
  </ds:schemaRefs>
</ds:datastoreItem>
</file>

<file path=customXml/itemProps2.xml><?xml version="1.0" encoding="utf-8"?>
<ds:datastoreItem xmlns:ds="http://schemas.openxmlformats.org/officeDocument/2006/customXml" ds:itemID="{0856E589-4E37-4CEF-AE27-D2D8D930A08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c8d6406-deae-4a0d-a95e-fe53ed4a1ace"/>
    <ds:schemaRef ds:uri="60b788f9-dbc8-42fd-99f2-081ed83a52d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63C77B6-D79C-4692-AE58-9EB660BFA00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2018 AIR PPT</Template>
  <TotalTime>663</TotalTime>
  <Words>1612</Words>
  <Application>Microsoft Office PowerPoint</Application>
  <PresentationFormat>Widescreen</PresentationFormat>
  <Paragraphs>138</Paragraphs>
  <Slides>10</Slides>
  <Notes>10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Arial</vt:lpstr>
      <vt:lpstr>Arial Narrow</vt:lpstr>
      <vt:lpstr>Calibri</vt:lpstr>
      <vt:lpstr>Franklin Gothic Book</vt:lpstr>
      <vt:lpstr>Franklin Gothic Medium</vt:lpstr>
      <vt:lpstr>Gill Sans MT</vt:lpstr>
      <vt:lpstr>Times New Roman</vt:lpstr>
      <vt:lpstr>Cambium Assessment PPT</vt:lpstr>
      <vt:lpstr>How to handscore unscored items and modify machine scores</vt:lpstr>
      <vt:lpstr>Objectives</vt:lpstr>
      <vt:lpstr>PowerPoint Presentation</vt:lpstr>
      <vt:lpstr>PowerPoint Presentation</vt:lpstr>
      <vt:lpstr>PowerPoint Presentation</vt:lpstr>
      <vt:lpstr>PowerPoint Presentation</vt:lpstr>
      <vt:lpstr>PowerPoint Presentation</vt:lpstr>
      <vt:lpstr>Condition Codes </vt:lpstr>
      <vt:lpstr>The Reporting System Series</vt:lpstr>
      <vt:lpstr>More Help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subject/>
  <dc:creator>Guzman, Raphaela</dc:creator>
  <cp:keywords>Add appropriate tags for accessibility</cp:keywords>
  <cp:lastModifiedBy>Susanna Malacky</cp:lastModifiedBy>
  <cp:revision>77</cp:revision>
  <cp:lastPrinted>2017-10-19T00:36:21Z</cp:lastPrinted>
  <dcterms:created xsi:type="dcterms:W3CDTF">2020-02-03T21:37:34Z</dcterms:created>
  <dcterms:modified xsi:type="dcterms:W3CDTF">2021-08-13T20:44:55Z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8b327038-9672-44f6-b820-c0a9711a584d</vt:lpwstr>
  </property>
  <property fmtid="{D5CDD505-2E9C-101B-9397-08002B2CF9AE}" pid="3" name="ContentTypeId">
    <vt:lpwstr>0x0101002602FE0A892F7A4E873E430CECCB90B2</vt:lpwstr>
  </property>
  <property fmtid="{D5CDD505-2E9C-101B-9397-08002B2CF9AE}" pid="4" name="TaxKeyword">
    <vt:lpwstr>403;#Add appropriate tags for accessibility|eab204ad-ef36-4d01-a7c0-674086fd960c</vt:lpwstr>
  </property>
</Properties>
</file>