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60" r:id="rId4"/>
  </p:sldMasterIdLst>
  <p:notesMasterIdLst>
    <p:notesMasterId r:id="rId13"/>
  </p:notesMasterIdLst>
  <p:handoutMasterIdLst>
    <p:handoutMasterId r:id="rId14"/>
  </p:handoutMasterIdLst>
  <p:sldIdLst>
    <p:sldId id="294" r:id="rId5"/>
    <p:sldId id="503" r:id="rId6"/>
    <p:sldId id="259" r:id="rId7"/>
    <p:sldId id="260" r:id="rId8"/>
    <p:sldId id="261" r:id="rId9"/>
    <p:sldId id="508" r:id="rId10"/>
    <p:sldId id="633" r:id="rId11"/>
    <p:sldId id="389" r:id="rId12"/>
  </p:sldIdLst>
  <p:sldSz cx="12192000" cy="6858000"/>
  <p:notesSz cx="9309100" cy="7023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99B8432-C34F-4221-B65F-625852AA9DED}">
          <p14:sldIdLst>
            <p14:sldId id="294"/>
            <p14:sldId id="503"/>
          </p14:sldIdLst>
        </p14:section>
        <p14:section name="Test Reasons" id="{A5DF262A-6012-411B-8FE0-8763C1976A32}">
          <p14:sldIdLst>
            <p14:sldId id="259"/>
            <p14:sldId id="260"/>
            <p14:sldId id="261"/>
            <p14:sldId id="508"/>
          </p14:sldIdLst>
        </p14:section>
        <p14:section name="Other Modules in the Series" id="{FBD68BE2-9D98-4B58-B7BC-BC466CD29315}">
          <p14:sldIdLst>
            <p14:sldId id="633"/>
            <p14:sldId id="389"/>
          </p14:sldIdLst>
        </p14:section>
      </p14:sectionLst>
    </p:ext>
    <p:ext uri="{EFAFB233-063F-42B5-8137-9DF3F51BA10A}">
      <p15:sldGuideLst xmlns:p15="http://schemas.microsoft.com/office/powerpoint/2012/main">
        <p15:guide id="1" orient="horz" pos="384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Microsoft Office User" initials="Office [7]" lastIdx="1" clrIdx="6"/>
  <p:cmAuthor id="1" name="Jehle, Angela" initials="JA" lastIdx="6" clrIdx="0">
    <p:extLst>
      <p:ext uri="{19B8F6BF-5375-455C-9EA6-DF929625EA0E}">
        <p15:presenceInfo xmlns:p15="http://schemas.microsoft.com/office/powerpoint/2012/main" userId="S-1-5-21-1472932569-214068005-926709054-8506" providerId="AD"/>
      </p:ext>
    </p:extLst>
  </p:cmAuthor>
  <p:cmAuthor id="8" name="Microsoft Office User" initials="Office [6]" lastIdx="1" clrIdx="7"/>
  <p:cmAuthor id="2" name="Linda K. Reed" initials="lkr" lastIdx="33" clrIdx="1">
    <p:extLst>
      <p:ext uri="{19B8F6BF-5375-455C-9EA6-DF929625EA0E}">
        <p15:presenceInfo xmlns:p15="http://schemas.microsoft.com/office/powerpoint/2012/main" userId="Linda K. Reed" providerId="None"/>
      </p:ext>
    </p:extLst>
  </p:cmAuthor>
  <p:cmAuthor id="9" name="Mills, Monica" initials="MM [2]" lastIdx="27" clrIdx="8">
    <p:extLst>
      <p:ext uri="{19B8F6BF-5375-455C-9EA6-DF929625EA0E}">
        <p15:presenceInfo xmlns:p15="http://schemas.microsoft.com/office/powerpoint/2012/main" userId="S::mmills@air.org::c45eef33-598a-4d4e-81ae-afc889ac12d7" providerId="AD"/>
      </p:ext>
    </p:extLst>
  </p:cmAuthor>
  <p:cmAuthor id="3" name="Reed, Linda" initials="RL" lastIdx="3" clrIdx="2">
    <p:extLst>
      <p:ext uri="{19B8F6BF-5375-455C-9EA6-DF929625EA0E}">
        <p15:presenceInfo xmlns:p15="http://schemas.microsoft.com/office/powerpoint/2012/main" userId="S-1-5-21-1472932569-214068005-926709054-41031" providerId="AD"/>
      </p:ext>
    </p:extLst>
  </p:cmAuthor>
  <p:cmAuthor id="10" name="Gatwood, Rachel L." initials="GRL" lastIdx="13" clrIdx="9">
    <p:extLst>
      <p:ext uri="{19B8F6BF-5375-455C-9EA6-DF929625EA0E}">
        <p15:presenceInfo xmlns:p15="http://schemas.microsoft.com/office/powerpoint/2012/main" userId="S::rgatwood@air.org::89a54813-c839-46d3-821d-3b6e1cdcc630" providerId="AD"/>
      </p:ext>
    </p:extLst>
  </p:cmAuthor>
  <p:cmAuthor id="4" name="Note" initials="Note" lastIdx="2" clrIdx="3">
    <p:extLst>
      <p:ext uri="{19B8F6BF-5375-455C-9EA6-DF929625EA0E}">
        <p15:presenceInfo xmlns:p15="http://schemas.microsoft.com/office/powerpoint/2012/main" userId="Note" providerId="None"/>
      </p:ext>
    </p:extLst>
  </p:cmAuthor>
  <p:cmAuthor id="11" name="Monica Mills" initials="MM" lastIdx="1" clrIdx="10">
    <p:extLst>
      <p:ext uri="{19B8F6BF-5375-455C-9EA6-DF929625EA0E}">
        <p15:presenceInfo xmlns:p15="http://schemas.microsoft.com/office/powerpoint/2012/main" userId="S::monica.mills@cambiumassessment.com::23239697-e21f-4bcd-a872-d364e6b1047e" providerId="AD"/>
      </p:ext>
    </p:extLst>
  </p:cmAuthor>
  <p:cmAuthor id="5" name="Jehle, Angela" initials="JA [2]" lastIdx="15" clrIdx="4">
    <p:extLst>
      <p:ext uri="{19B8F6BF-5375-455C-9EA6-DF929625EA0E}">
        <p15:presenceInfo xmlns:p15="http://schemas.microsoft.com/office/powerpoint/2012/main" userId="S::ajehle@air.org::1e247570-42be-4474-860a-7a431184c2df" providerId="AD"/>
      </p:ext>
    </p:extLst>
  </p:cmAuthor>
  <p:cmAuthor id="12" name="Madalynn Conkle" initials="MC" lastIdx="4" clrIdx="11">
    <p:extLst>
      <p:ext uri="{19B8F6BF-5375-455C-9EA6-DF929625EA0E}">
        <p15:presenceInfo xmlns:p15="http://schemas.microsoft.com/office/powerpoint/2012/main" userId="S::madalynn.conkle@cambiumassessment.com::91e949fc-e89d-4eff-aa73-ed7fdba45265" providerId="AD"/>
      </p:ext>
    </p:extLst>
  </p:cmAuthor>
  <p:cmAuthor id="6" name="Microsoft Office User" initials="Office [2]" lastIdx="1" clrIdx="5"/>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9E"/>
    <a:srgbClr val="2C9ED9"/>
    <a:srgbClr val="043364"/>
    <a:srgbClr val="EAAA00"/>
    <a:srgbClr val="4C9237"/>
    <a:srgbClr val="DAE9F6"/>
    <a:srgbClr val="C6E7F7"/>
    <a:srgbClr val="26ABE1"/>
    <a:srgbClr val="319EFF"/>
    <a:srgbClr val="B9BB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470918CE-3593-4766-BCB9-121BF4E22A45}">
  <a:tblStyle styleId="{31832965-C026-47F6-861E-5072A00C4E13}" styleName="Custom Accent 1">
    <a:wholeTbl>
      <a:tcTxStyle>
        <a:fontRef idx="minor">
          <a:schemeClr val="tx1"/>
        </a:fontRef>
        <a:schemeClr val="tx1"/>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schemeClr val="accent1"/>
              </a:solidFill>
            </a:ln>
          </a:insideV>
        </a:tcBdr>
        <a:fill>
          <a:solidFill>
            <a:prstClr val="white"/>
          </a:solidFill>
        </a:fill>
      </a:tcStyle>
    </a:wholeTbl>
    <a:band1H>
      <a:tcStyle>
        <a:tcBdr/>
        <a:fill>
          <a:solidFill>
            <a:schemeClr val="bg2"/>
          </a:solidFill>
        </a:fill>
      </a:tcStyle>
    </a:band1H>
    <a:band2H>
      <a:tcStyle>
        <a:tcBdr/>
      </a:tcStyle>
    </a:band2H>
    <a:band1V>
      <a:tcStyle>
        <a:tcBdr/>
        <a:fill>
          <a:solidFill>
            <a:schemeClr val="bg2"/>
          </a:solidFill>
        </a:fill>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left>
            <a:ln w="9525" cmpd="sng">
              <a:solidFill>
                <a:schemeClr val="accent1"/>
              </a:solidFill>
            </a:ln>
          </a:left>
          <a:right>
            <a:ln w="9525" cmpd="sng">
              <a:solidFill>
                <a:schemeClr val="accent1"/>
              </a:solidFill>
            </a:ln>
          </a:right>
          <a:top>
            <a:ln w="9525" cmpd="sng">
              <a:solidFill>
                <a:schemeClr val="accent1"/>
              </a:solidFill>
            </a:ln>
          </a:top>
          <a:bottom>
            <a:ln w="9525" cmpd="sng">
              <a:solidFill>
                <a:schemeClr val="accent1"/>
              </a:solidFill>
            </a:ln>
          </a:bottom>
          <a:insideH>
            <a:ln w="9525" cmpd="sng">
              <a:solidFill>
                <a:schemeClr val="accent1"/>
              </a:solidFill>
            </a:ln>
          </a:insideH>
          <a:insideV>
            <a:ln w="9525" cmpd="sng">
              <a:solidFill>
                <a:prstClr val="white"/>
              </a:solidFill>
            </a:ln>
          </a:insideV>
        </a:tcBdr>
        <a:fill>
          <a:solidFill>
            <a:schemeClr val="accent1"/>
          </a:solidFill>
        </a:fill>
      </a:tcStyle>
    </a:firstRow>
  </a:tblStyle>
  <a:tblStyle styleId="{470918CE-3593-4766-BCB9-121BF4E22A45}" styleName="Custom Accent 2">
    <a:wholeTbl>
      <a:tcTxStyle>
        <a:fontRef idx="minor">
          <a:schemeClr val="tx1"/>
        </a:fontRef>
        <a:schemeClr val="tx1"/>
      </a:tcTxStyle>
      <a:tcStyle>
        <a:tcBdr>
          <a:left>
            <a:ln w="38100" cmpd="sng">
              <a:solidFill>
                <a:prstClr val="white"/>
              </a:solidFill>
            </a:ln>
          </a:left>
          <a:right>
            <a:ln w="38100" cmpd="sng">
              <a:solidFill>
                <a:prstClr val="white"/>
              </a:solidFill>
            </a:ln>
          </a:right>
          <a:top>
            <a:ln w="38100" cmpd="sng">
              <a:solidFill>
                <a:prstClr val="white"/>
              </a:solidFill>
            </a:ln>
          </a:top>
          <a:bottom>
            <a:ln w="38100" cmpd="sng">
              <a:solidFill>
                <a:prstClr val="white"/>
              </a:solidFill>
            </a:ln>
          </a:bottom>
          <a:insideH>
            <a:ln w="38100" cmpd="sng">
              <a:solidFill>
                <a:prstClr val="white"/>
              </a:solidFill>
            </a:ln>
          </a:insideH>
          <a:insideV>
            <a:ln w="38100" cmpd="sng">
              <a:solidFill>
                <a:prstClr val="white"/>
              </a:solidFill>
            </a:ln>
          </a:insideV>
        </a:tcBdr>
        <a:fill>
          <a:solidFill>
            <a:schemeClr val="bg2"/>
          </a:solidFill>
        </a:fill>
      </a:tcStyle>
    </a:wholeTbl>
    <a:band1H>
      <a:tcStyle>
        <a:tcBdr/>
      </a:tcStyle>
    </a:band1H>
    <a:band2H>
      <a:tcStyle>
        <a:tcBdr/>
      </a:tcStyle>
    </a:band2H>
    <a:band1V>
      <a:tcStyle>
        <a:tcBdr/>
      </a:tcStyle>
    </a:band1V>
    <a:band2V>
      <a:tcStyle>
        <a:tcBdr/>
      </a:tcStyle>
    </a:band2V>
    <a:lastCol>
      <a:tcTxStyle b="on">
        <a:fontRef idx="minor">
          <a:schemeClr val="tx1"/>
        </a:fontRef>
        <a:schemeClr val="tx1"/>
      </a:tcTxStyle>
      <a:tcStyle>
        <a:tcBdr/>
      </a:tcStyle>
    </a:lastCol>
    <a:firstCol>
      <a:tcTxStyle b="on">
        <a:fontRef idx="minor">
          <a:schemeClr val="tx1"/>
        </a:fontRef>
        <a:schemeClr val="tx1"/>
      </a:tcTxStyle>
      <a:tcStyle>
        <a:tcBdr/>
      </a:tcStyle>
    </a:firstCol>
    <a:lastRow>
      <a:tcTxStyle b="on">
        <a:fontRef idx="minor">
          <a:schemeClr val="tx1"/>
        </a:fontRef>
        <a:schemeClr val="tx1"/>
      </a:tcTxStyle>
      <a:tcStyle>
        <a:tcBdr/>
      </a:tcStyle>
    </a:lastRow>
    <a:firstRow>
      <a:tcTxStyle b="on">
        <a:fontRef idx="minor">
          <a:prstClr val="white"/>
        </a:fontRef>
        <a:prstClr val="white"/>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41" autoAdjust="0"/>
    <p:restoredTop sz="83995" autoAdjust="0"/>
  </p:normalViewPr>
  <p:slideViewPr>
    <p:cSldViewPr snapToGrid="0">
      <p:cViewPr varScale="1">
        <p:scale>
          <a:sx n="89" d="100"/>
          <a:sy n="89" d="100"/>
        </p:scale>
        <p:origin x="834" y="78"/>
      </p:cViewPr>
      <p:guideLst>
        <p:guide orient="horz" pos="3840"/>
        <p:guide pos="3840"/>
      </p:guideLst>
    </p:cSldViewPr>
  </p:slideViewPr>
  <p:outlineViewPr>
    <p:cViewPr>
      <p:scale>
        <a:sx n="33" d="100"/>
        <a:sy n="33" d="100"/>
      </p:scale>
      <p:origin x="0" y="-79560"/>
    </p:cViewPr>
  </p:outlineViewPr>
  <p:notesTextViewPr>
    <p:cViewPr>
      <p:scale>
        <a:sx n="100" d="100"/>
        <a:sy n="100" d="100"/>
      </p:scale>
      <p:origin x="0" y="0"/>
    </p:cViewPr>
  </p:notesTextViewPr>
  <p:sorterViewPr>
    <p:cViewPr varScale="1">
      <p:scale>
        <a:sx n="1" d="1"/>
        <a:sy n="1" d="1"/>
      </p:scale>
      <p:origin x="0" y="-5429"/>
    </p:cViewPr>
  </p:sorterViewPr>
  <p:notesViewPr>
    <p:cSldViewPr snapToGrid="0">
      <p:cViewPr varScale="1">
        <p:scale>
          <a:sx n="112" d="100"/>
          <a:sy n="112" d="100"/>
        </p:scale>
        <p:origin x="244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5273009" y="6578307"/>
            <a:ext cx="4033943" cy="351155"/>
          </a:xfrm>
          <a:prstGeom prst="rect">
            <a:avLst/>
          </a:prstGeom>
        </p:spPr>
        <p:txBody>
          <a:bodyPr vert="horz" lIns="93324" tIns="46662" rIns="93324" bIns="46662" rtlCol="0" anchor="b" anchorCtr="0"/>
          <a:lstStyle>
            <a:lvl1pPr algn="r">
              <a:defRPr sz="1200"/>
            </a:lvl1pPr>
          </a:lstStyle>
          <a:p>
            <a:r>
              <a:rPr lang="en-US" sz="1000" dirty="0">
                <a:latin typeface="Calibri" panose="020F0502020204030204" pitchFamily="34" charset="0"/>
              </a:rPr>
              <a:t>(added from Insert tab, Header &amp; Footer icon, Fixed Date and time)  1/23/2018</a:t>
            </a:r>
            <a:endParaRPr lang="en-US" sz="1000" dirty="0"/>
          </a:p>
        </p:txBody>
      </p:sp>
      <p:sp>
        <p:nvSpPr>
          <p:cNvPr id="4" name="Footer Placeholder 3"/>
          <p:cNvSpPr>
            <a:spLocks noGrp="1"/>
          </p:cNvSpPr>
          <p:nvPr>
            <p:ph type="ftr" sz="quarter" idx="2"/>
          </p:nvPr>
        </p:nvSpPr>
        <p:spPr>
          <a:xfrm>
            <a:off x="6" y="6577088"/>
            <a:ext cx="4033943" cy="351155"/>
          </a:xfrm>
          <a:prstGeom prst="rect">
            <a:avLst/>
          </a:prstGeom>
        </p:spPr>
        <p:txBody>
          <a:bodyPr vert="horz" lIns="93324" tIns="46662" rIns="93324" bIns="46662" rtlCol="0" anchor="b"/>
          <a:lstStyle>
            <a:lvl1pPr algn="l">
              <a:defRPr sz="1200"/>
            </a:lvl1pPr>
          </a:lstStyle>
          <a:p>
            <a:r>
              <a:rPr lang="en-US" sz="1000" dirty="0">
                <a:latin typeface="Calibri" panose="020F0502020204030204" pitchFamily="34" charset="0"/>
              </a:rPr>
              <a:t>Presentation Title (added from Insert tab, Header &amp; Footer icon)</a:t>
            </a:r>
            <a:endParaRPr lang="en-US" sz="1000" dirty="0"/>
          </a:p>
        </p:txBody>
      </p:sp>
      <p:sp>
        <p:nvSpPr>
          <p:cNvPr id="5" name="Slide Number Placeholder 4"/>
          <p:cNvSpPr>
            <a:spLocks noGrp="1"/>
          </p:cNvSpPr>
          <p:nvPr>
            <p:ph type="sldNum" sz="quarter" idx="3"/>
          </p:nvPr>
        </p:nvSpPr>
        <p:spPr>
          <a:xfrm>
            <a:off x="4486100" y="6680115"/>
            <a:ext cx="339153" cy="248124"/>
          </a:xfrm>
          <a:prstGeom prst="rect">
            <a:avLst/>
          </a:prstGeom>
        </p:spPr>
        <p:txBody>
          <a:bodyPr vert="horz" wrap="none" lIns="93324" tIns="46662" rIns="93324" bIns="46662" rtlCol="0" anchor="b">
            <a:spAutoFit/>
          </a:bodyPr>
          <a:lstStyle>
            <a:lvl1pPr algn="r">
              <a:defRPr sz="1200"/>
            </a:lvl1pPr>
          </a:lstStyle>
          <a:p>
            <a:fld id="{8ECF3336-8297-0546-B238-9969018B7F84}" type="slidenum">
              <a:rPr lang="en-US" sz="1000"/>
              <a:t>‹#›</a:t>
            </a:fld>
            <a:endParaRPr lang="en-US" sz="1000" dirty="0"/>
          </a:p>
        </p:txBody>
      </p:sp>
      <p:pic>
        <p:nvPicPr>
          <p:cNvPr id="11" name="Picture 10">
            <a:extLst>
              <a:ext uri="{FF2B5EF4-FFF2-40B4-BE49-F238E27FC236}">
                <a16:creationId xmlns:a16="http://schemas.microsoft.com/office/drawing/2014/main" id="{C06ED5D5-4B95-4241-858C-94762E2091A8}"/>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23396" y="110101"/>
            <a:ext cx="1585411" cy="266019"/>
          </a:xfrm>
          <a:prstGeom prst="rect">
            <a:avLst/>
          </a:prstGeom>
        </p:spPr>
      </p:pic>
    </p:spTree>
    <p:extLst>
      <p:ext uri="{BB962C8B-B14F-4D97-AF65-F5344CB8AC3E}">
        <p14:creationId xmlns:p14="http://schemas.microsoft.com/office/powerpoint/2010/main" val="300034381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p:nvPicPr>
        <p:blipFill>
          <a:blip r:embed="rId2">
            <a:extLst>
              <a:ext uri="{28A0092B-C50C-407E-A947-70E740481C1C}">
                <a14:useLocalDpi xmlns:a14="http://schemas.microsoft.com/office/drawing/2010/main" val="0"/>
              </a:ext>
            </a:extLst>
          </a:blip>
          <a:srcRect/>
          <a:stretch/>
        </p:blipFill>
        <p:spPr>
          <a:xfrm>
            <a:off x="7564617" y="132033"/>
            <a:ext cx="1598061" cy="268141"/>
          </a:xfrm>
          <a:prstGeom prst="rect">
            <a:avLst/>
          </a:prstGeom>
        </p:spPr>
      </p:pic>
      <p:sp>
        <p:nvSpPr>
          <p:cNvPr id="3" name="Date Placeholder 2"/>
          <p:cNvSpPr>
            <a:spLocks noGrp="1"/>
          </p:cNvSpPr>
          <p:nvPr>
            <p:ph type="dt" idx="1"/>
          </p:nvPr>
        </p:nvSpPr>
        <p:spPr>
          <a:xfrm>
            <a:off x="5273009" y="6554898"/>
            <a:ext cx="4033943" cy="468207"/>
          </a:xfrm>
          <a:prstGeom prst="rect">
            <a:avLst/>
          </a:prstGeom>
        </p:spPr>
        <p:txBody>
          <a:bodyPr vert="horz" lIns="93324" tIns="46662" rIns="93324" bIns="46662" rtlCol="0" anchor="b" anchorCtr="0"/>
          <a:lstStyle>
            <a:lvl1pPr algn="r">
              <a:defRPr sz="1000" baseline="0">
                <a:latin typeface="Calibri"/>
              </a:defRPr>
            </a:lvl1pPr>
          </a:lstStyle>
          <a:p>
            <a:r>
              <a:rPr lang="en-US"/>
              <a:t>(added from Insert tab, Header &amp; Footer icon, Fixed Date and time)  1/23/2018</a:t>
            </a:r>
            <a:endParaRPr lang="en-US" dirty="0"/>
          </a:p>
        </p:txBody>
      </p:sp>
      <p:sp>
        <p:nvSpPr>
          <p:cNvPr id="4" name="Slide Image Placeholder 3"/>
          <p:cNvSpPr>
            <a:spLocks noGrp="1" noRot="1" noChangeAspect="1"/>
          </p:cNvSpPr>
          <p:nvPr>
            <p:ph type="sldImg" idx="2"/>
          </p:nvPr>
        </p:nvSpPr>
        <p:spPr>
          <a:xfrm>
            <a:off x="2814638" y="520700"/>
            <a:ext cx="3679825" cy="2070100"/>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2" y="2672781"/>
            <a:ext cx="9306946" cy="3799793"/>
          </a:xfrm>
          <a:prstGeom prst="rect">
            <a:avLst/>
          </a:prstGeom>
        </p:spPr>
        <p:txBody>
          <a:bodyPr vert="horz" lIns="93324" tIns="46662" rIns="93324" bIns="46662"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6" y="6554900"/>
            <a:ext cx="4033943" cy="468207"/>
          </a:xfrm>
          <a:prstGeom prst="rect">
            <a:avLst/>
          </a:prstGeom>
        </p:spPr>
        <p:txBody>
          <a:bodyPr vert="horz" lIns="93324" tIns="46662" rIns="93324" bIns="46662" rtlCol="0" anchor="b" anchorCtr="0"/>
          <a:lstStyle>
            <a:lvl1pPr algn="l">
              <a:defRPr sz="1100">
                <a:latin typeface="Calibri"/>
              </a:defRPr>
            </a:lvl1pPr>
          </a:lstStyle>
          <a:p>
            <a:r>
              <a:rPr lang="en-US" dirty="0"/>
              <a:t>Presentation Title (added from Insert tab, Header &amp; Footer icon)</a:t>
            </a:r>
          </a:p>
        </p:txBody>
      </p:sp>
      <p:sp>
        <p:nvSpPr>
          <p:cNvPr id="7" name="Slide Number Placeholder 6"/>
          <p:cNvSpPr>
            <a:spLocks noGrp="1"/>
          </p:cNvSpPr>
          <p:nvPr>
            <p:ph type="sldNum" sz="quarter" idx="5"/>
          </p:nvPr>
        </p:nvSpPr>
        <p:spPr>
          <a:xfrm>
            <a:off x="4563180" y="6789014"/>
            <a:ext cx="182742" cy="231784"/>
          </a:xfrm>
          <a:prstGeom prst="rect">
            <a:avLst/>
          </a:prstGeom>
        </p:spPr>
        <p:txBody>
          <a:bodyPr vert="horz" wrap="none" lIns="0" tIns="0" rIns="0" bIns="46662" rtlCol="0" anchor="ctr" anchorCtr="1">
            <a:spAutoFit/>
          </a:bodyPr>
          <a:lstStyle>
            <a:lvl1pPr algn="ctr">
              <a:defRPr sz="1200">
                <a:latin typeface="Calibri"/>
              </a:defRPr>
            </a:lvl1pPr>
          </a:lstStyle>
          <a:p>
            <a:fld id="{B54DC83E-89B8-4806-9A94-7D2BAA520DC6}" type="slidenum">
              <a:rPr lang="en-US" smtClean="0"/>
              <a:pPr/>
              <a:t>‹#›</a:t>
            </a:fld>
            <a:endParaRPr lang="en-US" dirty="0"/>
          </a:p>
        </p:txBody>
      </p:sp>
    </p:spTree>
    <p:extLst>
      <p:ext uri="{BB962C8B-B14F-4D97-AF65-F5344CB8AC3E}">
        <p14:creationId xmlns:p14="http://schemas.microsoft.com/office/powerpoint/2010/main" val="2609732638"/>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Calibri"/>
        <a:ea typeface="+mn-ea"/>
        <a:cs typeface="+mn-cs"/>
      </a:defRPr>
    </a:lvl1pPr>
    <a:lvl2pPr marL="457200" algn="l" defTabSz="914400" rtl="0" eaLnBrk="1" latinLnBrk="0" hangingPunct="1">
      <a:defRPr sz="1200" kern="1200">
        <a:solidFill>
          <a:schemeClr val="tx1"/>
        </a:solidFill>
        <a:latin typeface="Calibri"/>
        <a:ea typeface="+mn-ea"/>
        <a:cs typeface="+mn-cs"/>
      </a:defRPr>
    </a:lvl2pPr>
    <a:lvl3pPr marL="914400" algn="l" defTabSz="914400" rtl="0" eaLnBrk="1" latinLnBrk="0" hangingPunct="1">
      <a:defRPr sz="1200" kern="1200">
        <a:solidFill>
          <a:schemeClr val="tx1"/>
        </a:solidFill>
        <a:latin typeface="Calibri"/>
        <a:ea typeface="+mn-ea"/>
        <a:cs typeface="+mn-cs"/>
      </a:defRPr>
    </a:lvl3pPr>
    <a:lvl4pPr marL="1371600" algn="l" defTabSz="914400" rtl="0" eaLnBrk="1" latinLnBrk="0" hangingPunct="1">
      <a:defRPr sz="1200" kern="1200">
        <a:solidFill>
          <a:schemeClr val="tx1"/>
        </a:solidFill>
        <a:latin typeface="Calibri"/>
        <a:ea typeface="+mn-ea"/>
        <a:cs typeface="+mn-cs"/>
      </a:defRPr>
    </a:lvl4pPr>
    <a:lvl5pPr marL="1828800" algn="l" defTabSz="914400" rtl="0" eaLnBrk="1" latinLnBrk="0" hangingPunct="1">
      <a:defRPr sz="1200" kern="1200">
        <a:solidFill>
          <a:schemeClr val="tx1"/>
        </a:solidFill>
        <a:latin typeface="Calibri"/>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pPr lvl="0"/>
            <a:r>
              <a:rPr lang="en-US" dirty="0"/>
              <a:t>Welcome to training module #11 in the Reporting System series, How to Use the Advanced Features of the Reporting System to View Your Non-Summative Data. In this module we show you some advanced features of non-summative assessment reports. </a:t>
            </a:r>
          </a:p>
        </p:txBody>
      </p:sp>
      <p:sp>
        <p:nvSpPr>
          <p:cNvPr id="4" name="Slide Number Placeholder 3"/>
          <p:cNvSpPr>
            <a:spLocks noGrp="1"/>
          </p:cNvSpPr>
          <p:nvPr>
            <p:ph type="sldNum" sz="quarter" idx="10"/>
          </p:nvPr>
        </p:nvSpPr>
        <p:spPr/>
        <p:txBody>
          <a:bodyPr/>
          <a:lstStyle/>
          <a:p>
            <a:fld id="{B54DC83E-89B8-4806-9A94-7D2BAA520DC6}" type="slidenum">
              <a:rPr lang="en-US" smtClean="0"/>
              <a:pPr/>
              <a:t>1</a:t>
            </a:fld>
            <a:endParaRPr lang="en-US" dirty="0"/>
          </a:p>
        </p:txBody>
      </p:sp>
      <p:sp>
        <p:nvSpPr>
          <p:cNvPr id="5" name="Date Placeholder 4">
            <a:extLst>
              <a:ext uri="{FF2B5EF4-FFF2-40B4-BE49-F238E27FC236}">
                <a16:creationId xmlns:a16="http://schemas.microsoft.com/office/drawing/2014/main" id="{5C68BE9B-CDA6-4E9A-951F-1A5EB9FEFC10}"/>
              </a:ext>
            </a:extLst>
          </p:cNvPr>
          <p:cNvSpPr>
            <a:spLocks noGrp="1"/>
          </p:cNvSpPr>
          <p:nvPr>
            <p:ph type="dt" idx="11"/>
          </p:nvPr>
        </p:nvSpPr>
        <p:spPr/>
        <p:txBody>
          <a:bodyPr/>
          <a:lstStyle/>
          <a:p>
            <a:r>
              <a:rPr lang="en-US"/>
              <a:t>(added from Insert tab, Header &amp; Footer icon, Fixed Date and time)  1/23/2018</a:t>
            </a:r>
            <a:endParaRPr lang="en-US" dirty="0"/>
          </a:p>
        </p:txBody>
      </p:sp>
      <p:sp>
        <p:nvSpPr>
          <p:cNvPr id="6" name="Footer Placeholder 5">
            <a:extLst>
              <a:ext uri="{FF2B5EF4-FFF2-40B4-BE49-F238E27FC236}">
                <a16:creationId xmlns:a16="http://schemas.microsoft.com/office/drawing/2014/main" id="{D048B2A6-7232-495D-BC20-A40C1870A132}"/>
              </a:ext>
            </a:extLst>
          </p:cNvPr>
          <p:cNvSpPr>
            <a:spLocks noGrp="1"/>
          </p:cNvSpPr>
          <p:nvPr>
            <p:ph type="ftr" sz="quarter" idx="12"/>
          </p:nvPr>
        </p:nvSpPr>
        <p:spPr/>
        <p:txBody>
          <a:bodyPr/>
          <a:lstStyle/>
          <a:p>
            <a:r>
              <a:rPr lang="en-US"/>
              <a:t>Presentation Title (added from Insert tab, Header &amp; Footer icon)</a:t>
            </a:r>
            <a:endParaRPr lang="en-US" dirty="0"/>
          </a:p>
        </p:txBody>
      </p:sp>
      <p:sp>
        <p:nvSpPr>
          <p:cNvPr id="11" name="Slide Image Placeholder 10">
            <a:extLst>
              <a:ext uri="{FF2B5EF4-FFF2-40B4-BE49-F238E27FC236}">
                <a16:creationId xmlns:a16="http://schemas.microsoft.com/office/drawing/2014/main" id="{45EE482F-B0C2-4F70-8DDC-DA2308A83BF7}"/>
              </a:ext>
            </a:extLst>
          </p:cNvPr>
          <p:cNvSpPr>
            <a:spLocks noGrp="1" noRot="1" noChangeAspect="1"/>
          </p:cNvSpPr>
          <p:nvPr>
            <p:ph type="sldImg"/>
          </p:nvPr>
        </p:nvSpPr>
        <p:spPr/>
      </p:sp>
    </p:spTree>
    <p:extLst>
      <p:ext uri="{BB962C8B-B14F-4D97-AF65-F5344CB8AC3E}">
        <p14:creationId xmlns:p14="http://schemas.microsoft.com/office/powerpoint/2010/main" val="2921604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Our objectives in the training are as follows: </a:t>
            </a:r>
          </a:p>
          <a:p>
            <a:endParaRPr lang="en-US" dirty="0"/>
          </a:p>
          <a:p>
            <a:r>
              <a:rPr lang="en-US" dirty="0"/>
              <a:t>Explain how to filter item-level reports by standards (You can filter either by a group of standards or by a single standard.)</a:t>
            </a:r>
          </a:p>
          <a:p>
            <a:endParaRPr lang="en-US" dirty="0"/>
          </a:p>
          <a:p>
            <a:r>
              <a:rPr lang="en-US" dirty="0"/>
              <a:t>Teach you how to use test reasons to make sense of your data (You can assign a test reason to an interim or benchmark test opportunity, and you can then filter to show only test opportunities with a particular test reason.)</a:t>
            </a:r>
          </a:p>
        </p:txBody>
      </p:sp>
      <p:sp>
        <p:nvSpPr>
          <p:cNvPr id="4" name="Slide Number Placeholder 3"/>
          <p:cNvSpPr>
            <a:spLocks noGrp="1"/>
          </p:cNvSpPr>
          <p:nvPr>
            <p:ph type="sldNum" sz="quarter" idx="5"/>
          </p:nvPr>
        </p:nvSpPr>
        <p:spPr/>
        <p:txBody>
          <a:bodyPr/>
          <a:lstStyle/>
          <a:p>
            <a:fld id="{4AD116E9-F5F5-482E-B354-EC43FA558A00}" type="slidenum">
              <a:rPr lang="en-US" smtClean="0"/>
              <a:pPr/>
              <a:t>2</a:t>
            </a:fld>
            <a:endParaRPr lang="en-US"/>
          </a:p>
        </p:txBody>
      </p:sp>
      <p:sp>
        <p:nvSpPr>
          <p:cNvPr id="7" name="Slide Image Placeholder 6">
            <a:extLst>
              <a:ext uri="{FF2B5EF4-FFF2-40B4-BE49-F238E27FC236}">
                <a16:creationId xmlns:a16="http://schemas.microsoft.com/office/drawing/2014/main" id="{F232204D-6D3F-4104-B7BA-0987426B2BA0}"/>
              </a:ext>
            </a:extLst>
          </p:cNvPr>
          <p:cNvSpPr>
            <a:spLocks noGrp="1" noRot="1" noChangeAspect="1"/>
          </p:cNvSpPr>
          <p:nvPr>
            <p:ph type="sldImg"/>
          </p:nvPr>
        </p:nvSpPr>
        <p:spPr/>
      </p:sp>
    </p:spTree>
    <p:extLst>
      <p:ext uri="{BB962C8B-B14F-4D97-AF65-F5344CB8AC3E}">
        <p14:creationId xmlns:p14="http://schemas.microsoft.com/office/powerpoint/2010/main" val="12636605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Test reasons are categories used to classify test opportunities for reporting purposes. They commonly indicate the timeframe in which a test was taken, like “2021-2022” or “Pre-Instruction” or “Post-Instruction”, and they’re a good way to organize benchmark, checkpoint and released item tests into groups. For example, you might want to categorize students’ assessments into “Pre-Instruction” to use as a baseline the class’s strengths and weaknesses at the beginning of the year. For those same students, you might want to categorize their tests as “Post-Instruction” to see whether students understand the concepts that are being taught right after receiving the relevant instruction.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Test reasons should ideally be assigned in the Test Administration Site at the time of testing. However, you can use the Test Reason Manager in the Reporting System to assign a different test reason to a benchmark or checkpoints test opportunity after the test is completed.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On the next slide we show you the first step to assigning a new test reason.</a:t>
            </a:r>
            <a:endParaRPr lang="en-US" dirty="0"/>
          </a:p>
        </p:txBody>
      </p:sp>
      <p:sp>
        <p:nvSpPr>
          <p:cNvPr id="4" name="Slide Number Placeholder 3"/>
          <p:cNvSpPr>
            <a:spLocks noGrp="1"/>
          </p:cNvSpPr>
          <p:nvPr>
            <p:ph type="sldNum" sz="quarter" idx="5"/>
          </p:nvPr>
        </p:nvSpPr>
        <p:spPr/>
        <p:txBody>
          <a:bodyPr/>
          <a:lstStyle/>
          <a:p>
            <a:fld id="{4AD116E9-F5F5-482E-B354-EC43FA558A00}" type="slidenum">
              <a:rPr lang="en-US" smtClean="0"/>
              <a:t>3</a:t>
            </a:fld>
            <a:endParaRPr lang="en-US"/>
          </a:p>
        </p:txBody>
      </p:sp>
    </p:spTree>
    <p:extLst>
      <p:ext uri="{BB962C8B-B14F-4D97-AF65-F5344CB8AC3E}">
        <p14:creationId xmlns:p14="http://schemas.microsoft.com/office/powerpoint/2010/main" val="24578760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From the </a:t>
            </a:r>
            <a:r>
              <a:rPr lang="en-US" b="0" dirty="0">
                <a:latin typeface="Arial" panose="020B0604020202020204" pitchFamily="34" charset="0"/>
                <a:cs typeface="Arial" panose="020B0604020202020204" pitchFamily="34" charset="0"/>
              </a:rPr>
              <a:t>My Settings </a:t>
            </a:r>
            <a:r>
              <a:rPr lang="en-US" dirty="0">
                <a:latin typeface="Arial" panose="020B0604020202020204" pitchFamily="34" charset="0"/>
                <a:cs typeface="Arial" panose="020B0604020202020204" pitchFamily="34" charset="0"/>
              </a:rPr>
              <a:t>drop-down menu in the banner, select </a:t>
            </a:r>
            <a:r>
              <a:rPr lang="en-US" b="0" dirty="0">
                <a:latin typeface="Arial" panose="020B0604020202020204" pitchFamily="34" charset="0"/>
                <a:cs typeface="Arial" panose="020B0604020202020204" pitchFamily="34" charset="0"/>
              </a:rPr>
              <a:t>Manage Test Reasons</a:t>
            </a:r>
            <a:r>
              <a:rPr lang="en-US" dirty="0">
                <a:latin typeface="Arial" panose="020B0604020202020204" pitchFamily="34" charset="0"/>
                <a:cs typeface="Arial" panose="020B0604020202020204" pitchFamily="34" charset="0"/>
              </a:rPr>
              <a:t>. The </a:t>
            </a:r>
            <a:r>
              <a:rPr lang="en-US" b="0" dirty="0">
                <a:latin typeface="Arial" panose="020B0604020202020204" pitchFamily="34" charset="0"/>
                <a:cs typeface="Arial" panose="020B0604020202020204" pitchFamily="34" charset="0"/>
              </a:rPr>
              <a:t>Test Reason Manager </a:t>
            </a:r>
            <a:r>
              <a:rPr lang="en-US" dirty="0">
                <a:latin typeface="Arial" panose="020B0604020202020204" pitchFamily="34" charset="0"/>
                <a:cs typeface="Arial" panose="020B0604020202020204" pitchFamily="34" charset="0"/>
              </a:rPr>
              <a:t>window opens.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To search for test opportunities to categorize, do either of the following:</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In the </a:t>
            </a:r>
            <a:r>
              <a:rPr lang="en-US" b="0" dirty="0">
                <a:latin typeface="Arial" panose="020B0604020202020204" pitchFamily="34" charset="0"/>
                <a:cs typeface="Arial" panose="020B0604020202020204" pitchFamily="34" charset="0"/>
              </a:rPr>
              <a:t>Session ID field</a:t>
            </a:r>
            <a:r>
              <a:rPr lang="en-US" dirty="0">
                <a:latin typeface="Arial" panose="020B0604020202020204" pitchFamily="34" charset="0"/>
                <a:cs typeface="Arial" panose="020B0604020202020204" pitchFamily="34" charset="0"/>
              </a:rPr>
              <a:t>, enter the session ID in which the opportunities were completed in the Test Delivery System (TDS).</a:t>
            </a:r>
          </a:p>
          <a:p>
            <a:pPr marL="171450" indent="-171450">
              <a:buFont typeface="Arial" panose="020B0604020202020204" pitchFamily="34" charset="0"/>
              <a:buChar char="•"/>
            </a:pPr>
            <a:r>
              <a:rPr lang="en-US" b="0" dirty="0">
                <a:latin typeface="Arial" panose="020B0604020202020204" pitchFamily="34" charset="0"/>
                <a:cs typeface="Arial" panose="020B0604020202020204" pitchFamily="34" charset="0"/>
              </a:rPr>
              <a:t>Or select a test reason </a:t>
            </a:r>
            <a:r>
              <a:rPr lang="en-US" dirty="0">
                <a:latin typeface="Arial" panose="020B0604020202020204" pitchFamily="34" charset="0"/>
                <a:cs typeface="Arial" panose="020B0604020202020204" pitchFamily="34" charset="0"/>
              </a:rPr>
              <a:t>associated with the opportunities you want to edit. </a:t>
            </a:r>
          </a:p>
          <a:p>
            <a:pPr marL="171450" indent="-1714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US" dirty="0">
                <a:latin typeface="Arial" panose="020B0604020202020204" pitchFamily="34" charset="0"/>
                <a:cs typeface="Arial" panose="020B0604020202020204" pitchFamily="34" charset="0"/>
              </a:rPr>
              <a:t>Then select a </a:t>
            </a:r>
            <a:r>
              <a:rPr lang="en-US" b="0" dirty="0">
                <a:latin typeface="Arial" panose="020B0604020202020204" pitchFamily="34" charset="0"/>
                <a:cs typeface="Arial" panose="020B0604020202020204" pitchFamily="34" charset="0"/>
              </a:rPr>
              <a:t>range of dates </a:t>
            </a:r>
            <a:r>
              <a:rPr lang="en-US" dirty="0">
                <a:latin typeface="Arial" panose="020B0604020202020204" pitchFamily="34" charset="0"/>
                <a:cs typeface="Arial" panose="020B0604020202020204" pitchFamily="34" charset="0"/>
              </a:rPr>
              <a:t>during which the test session was administered. The range cannot exceed seven days. Finally, click </a:t>
            </a:r>
            <a:r>
              <a:rPr lang="en-US" b="0" dirty="0">
                <a:latin typeface="Arial" panose="020B0604020202020204" pitchFamily="34" charset="0"/>
                <a:cs typeface="Arial" panose="020B0604020202020204" pitchFamily="34" charset="0"/>
              </a:rPr>
              <a:t>Search.</a:t>
            </a:r>
          </a:p>
          <a:p>
            <a:endParaRPr lang="en-US" dirty="0"/>
          </a:p>
        </p:txBody>
      </p:sp>
      <p:sp>
        <p:nvSpPr>
          <p:cNvPr id="4" name="Slide Number Placeholder 3"/>
          <p:cNvSpPr>
            <a:spLocks noGrp="1"/>
          </p:cNvSpPr>
          <p:nvPr>
            <p:ph type="sldNum" sz="quarter" idx="5"/>
          </p:nvPr>
        </p:nvSpPr>
        <p:spPr/>
        <p:txBody>
          <a:bodyPr/>
          <a:lstStyle/>
          <a:p>
            <a:fld id="{4AD116E9-F5F5-482E-B354-EC43FA558A00}" type="slidenum">
              <a:rPr lang="en-US" smtClean="0"/>
              <a:t>4</a:t>
            </a:fld>
            <a:endParaRPr lang="en-US"/>
          </a:p>
        </p:txBody>
      </p:sp>
    </p:spTree>
    <p:extLst>
      <p:ext uri="{BB962C8B-B14F-4D97-AF65-F5344CB8AC3E}">
        <p14:creationId xmlns:p14="http://schemas.microsoft.com/office/powerpoint/2010/main" val="26215099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A list of retrieved test sessions appears in the section </a:t>
            </a:r>
            <a:r>
              <a:rPr lang="en-US" b="0" dirty="0">
                <a:latin typeface="Arial" panose="020B0604020202020204" pitchFamily="34" charset="0"/>
                <a:cs typeface="Arial" panose="020B0604020202020204" pitchFamily="34" charset="0"/>
              </a:rPr>
              <a:t>Select Test Opportunities.</a:t>
            </a:r>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Click the </a:t>
            </a:r>
            <a:r>
              <a:rPr lang="en-US" b="0" dirty="0">
                <a:latin typeface="Arial" panose="020B0604020202020204" pitchFamily="34" charset="0"/>
                <a:cs typeface="Arial" panose="020B0604020202020204" pitchFamily="34" charset="0"/>
              </a:rPr>
              <a:t>plus sign buttons </a:t>
            </a:r>
            <a:r>
              <a:rPr lang="en-US" dirty="0">
                <a:latin typeface="Arial" panose="020B0604020202020204" pitchFamily="34" charset="0"/>
                <a:cs typeface="Arial" panose="020B0604020202020204" pitchFamily="34" charset="0"/>
              </a:rPr>
              <a:t>to expand the list of tests in each session and, under a test, the list of students who took that test in that session. </a:t>
            </a:r>
            <a:r>
              <a:rPr lang="en-US" b="0" dirty="0">
                <a:latin typeface="Arial" panose="020B0604020202020204" pitchFamily="34" charset="0"/>
                <a:cs typeface="Arial" panose="020B0604020202020204" pitchFamily="34" charset="0"/>
              </a:rPr>
              <a:t>Mark the checkboxes for each </a:t>
            </a:r>
            <a:r>
              <a:rPr lang="en-US" dirty="0">
                <a:latin typeface="Arial" panose="020B0604020202020204" pitchFamily="34" charset="0"/>
                <a:cs typeface="Arial" panose="020B0604020202020204" pitchFamily="34" charset="0"/>
              </a:rPr>
              <a:t>session, test, or opportunity that requires a test reason.</a:t>
            </a:r>
          </a:p>
          <a:p>
            <a:endParaRPr lang="en-US" dirty="0">
              <a:latin typeface="Arial" panose="020B0604020202020204" pitchFamily="34" charset="0"/>
              <a:cs typeface="Arial" panose="020B0604020202020204" pitchFamily="34" charset="0"/>
            </a:endParaRPr>
          </a:p>
          <a:p>
            <a:r>
              <a:rPr lang="en-US" b="0" dirty="0">
                <a:latin typeface="Arial" panose="020B0604020202020204" pitchFamily="34" charset="0"/>
                <a:cs typeface="Arial" panose="020B0604020202020204" pitchFamily="34" charset="0"/>
              </a:rPr>
              <a:t>Click Assign Test Reasons</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In the confirmation window, </a:t>
            </a:r>
            <a:r>
              <a:rPr lang="en-US" b="0" dirty="0">
                <a:latin typeface="Arial" panose="020B0604020202020204" pitchFamily="34" charset="0"/>
                <a:cs typeface="Arial" panose="020B0604020202020204" pitchFamily="34" charset="0"/>
              </a:rPr>
              <a:t>select a new test reason </a:t>
            </a:r>
            <a:r>
              <a:rPr lang="en-US" dirty="0">
                <a:latin typeface="Arial" panose="020B0604020202020204" pitchFamily="34" charset="0"/>
                <a:cs typeface="Arial" panose="020B0604020202020204" pitchFamily="34" charset="0"/>
              </a:rPr>
              <a:t>to assign to the selected opportunities and click </a:t>
            </a:r>
            <a:r>
              <a:rPr lang="en-US" b="0" dirty="0">
                <a:latin typeface="Arial" panose="020B0604020202020204" pitchFamily="34" charset="0"/>
                <a:cs typeface="Arial" panose="020B0604020202020204" pitchFamily="34" charset="0"/>
              </a:rPr>
              <a:t>Confirm. </a:t>
            </a:r>
          </a:p>
          <a:p>
            <a:endParaRPr lang="en-US" b="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Assigning or reassigning test reasons will make the filter by test reason option more useful. We explain why on the next slide.</a:t>
            </a:r>
          </a:p>
          <a:p>
            <a:endParaRPr lang="en-US" dirty="0"/>
          </a:p>
        </p:txBody>
      </p:sp>
      <p:sp>
        <p:nvSpPr>
          <p:cNvPr id="4" name="Slide Number Placeholder 3"/>
          <p:cNvSpPr>
            <a:spLocks noGrp="1"/>
          </p:cNvSpPr>
          <p:nvPr>
            <p:ph type="sldNum" sz="quarter" idx="5"/>
          </p:nvPr>
        </p:nvSpPr>
        <p:spPr/>
        <p:txBody>
          <a:bodyPr/>
          <a:lstStyle/>
          <a:p>
            <a:fld id="{4AD116E9-F5F5-482E-B354-EC43FA558A00}" type="slidenum">
              <a:rPr lang="en-US" smtClean="0"/>
              <a:t>5</a:t>
            </a:fld>
            <a:endParaRPr lang="en-US"/>
          </a:p>
        </p:txBody>
      </p:sp>
    </p:spTree>
    <p:extLst>
      <p:ext uri="{BB962C8B-B14F-4D97-AF65-F5344CB8AC3E}">
        <p14:creationId xmlns:p14="http://schemas.microsoft.com/office/powerpoint/2010/main" val="742537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When your test opportunities have test reasons, you can filter reports by a single test reason. </a:t>
            </a:r>
          </a:p>
          <a:p>
            <a:endParaRPr lang="en-US" sz="1300" dirty="0"/>
          </a:p>
          <a:p>
            <a:r>
              <a:rPr lang="en-US" sz="1300" dirty="0"/>
              <a:t>For example, you may want to filter by Pre-instruction and look at ELA performance, then filter by Post-instruction and see if students have improved on ELA material. If you don’t filter, you’ll see data for all different test reasons. Filtering allows you to view a single test reason instead of multiple test reasons side by side. You may find reports easier to understand when you’re viewing only a single test reason.</a:t>
            </a:r>
          </a:p>
          <a:p>
            <a:endParaRPr lang="en-US" sz="1300" dirty="0"/>
          </a:p>
          <a:p>
            <a:r>
              <a:rPr lang="en-US" sz="1300" dirty="0"/>
              <a:t>The test reasons filter is available on the dashboards, and in the Performance on Tests report. Here we show the Performance on Tests report. On the left side of the page, click the Test Reason button to display the drop-down list of test reasons. Make a selection from the drop-down list and click Apply. For our example we selected Fall 2020.</a:t>
            </a:r>
          </a:p>
          <a:p>
            <a:endParaRPr lang="en-US" dirty="0"/>
          </a:p>
          <a:p>
            <a:r>
              <a:rPr lang="en-US" dirty="0"/>
              <a:t>The filtered report displays with an updated table header. You see only the tests identified with that reason in your results. </a:t>
            </a:r>
            <a:r>
              <a:rPr lang="en-US" u="none" dirty="0"/>
              <a:t>You can return to the Filters drop-down menu and select another reason to make comparisons.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AD116E9-F5F5-482E-B354-EC43FA558A00}"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8194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Thank you for viewing this module on how to use the advanced features of the reporting system to view your non-summative data. More modules are posted on the test portal.</a:t>
            </a:r>
          </a:p>
          <a:p>
            <a:r>
              <a:rPr lang="en-US" dirty="0"/>
              <a:t> </a:t>
            </a:r>
          </a:p>
          <a:p>
            <a:r>
              <a:rPr lang="en-US" dirty="0"/>
              <a:t> </a:t>
            </a:r>
          </a:p>
          <a:p>
            <a:endParaRPr lang="en-US" dirty="0"/>
          </a:p>
        </p:txBody>
      </p:sp>
      <p:sp>
        <p:nvSpPr>
          <p:cNvPr id="4" name="Date Placeholder 3"/>
          <p:cNvSpPr>
            <a:spLocks noGrp="1"/>
          </p:cNvSpPr>
          <p:nvPr>
            <p:ph type="dt" idx="1"/>
          </p:nvPr>
        </p:nvSpPr>
        <p:spPr/>
        <p:txBody>
          <a:bodyPr/>
          <a:lstStyle/>
          <a:p>
            <a:r>
              <a:rPr lang="en-US"/>
              <a:t>(added from Insert tab, Header &amp; Footer icon, Fixed Date and time)  1/23/2018</a:t>
            </a:r>
            <a:endParaRPr lang="en-US" dirty="0"/>
          </a:p>
        </p:txBody>
      </p:sp>
      <p:sp>
        <p:nvSpPr>
          <p:cNvPr id="5" name="Footer Placeholder 4"/>
          <p:cNvSpPr>
            <a:spLocks noGrp="1"/>
          </p:cNvSpPr>
          <p:nvPr>
            <p:ph type="ftr" sz="quarter" idx="4"/>
          </p:nvPr>
        </p:nvSpPr>
        <p:spPr/>
        <p:txBody>
          <a:bodyPr/>
          <a:lstStyle/>
          <a:p>
            <a:r>
              <a:rPr lang="en-US"/>
              <a:t>Presentation Title (added from Insert tab, Header &amp; Footer icon)</a:t>
            </a:r>
            <a:endParaRPr lang="en-US" dirty="0"/>
          </a:p>
        </p:txBody>
      </p:sp>
      <p:sp>
        <p:nvSpPr>
          <p:cNvPr id="6" name="Slide Number Placeholder 5"/>
          <p:cNvSpPr>
            <a:spLocks noGrp="1"/>
          </p:cNvSpPr>
          <p:nvPr>
            <p:ph type="sldNum" sz="quarter" idx="5"/>
          </p:nvPr>
        </p:nvSpPr>
        <p:spPr/>
        <p:txBody>
          <a:bodyPr/>
          <a:lstStyle/>
          <a:p>
            <a:fld id="{B54DC83E-89B8-4806-9A94-7D2BAA520DC6}" type="slidenum">
              <a:rPr lang="en-US" smtClean="0"/>
              <a:pPr/>
              <a:t>7</a:t>
            </a:fld>
            <a:endParaRPr lang="en-US" dirty="0"/>
          </a:p>
        </p:txBody>
      </p:sp>
      <p:sp>
        <p:nvSpPr>
          <p:cNvPr id="11" name="Slide Image Placeholder 10">
            <a:extLst>
              <a:ext uri="{FF2B5EF4-FFF2-40B4-BE49-F238E27FC236}">
                <a16:creationId xmlns:a16="http://schemas.microsoft.com/office/drawing/2014/main" id="{90091E4E-7AFD-4076-BE2E-337CE208DB0A}"/>
              </a:ext>
            </a:extLst>
          </p:cNvPr>
          <p:cNvSpPr>
            <a:spLocks noGrp="1" noRot="1" noChangeAspect="1"/>
          </p:cNvSpPr>
          <p:nvPr>
            <p:ph type="sldImg"/>
          </p:nvPr>
        </p:nvSpPr>
        <p:spPr/>
      </p:sp>
    </p:spTree>
    <p:extLst>
      <p:ext uri="{BB962C8B-B14F-4D97-AF65-F5344CB8AC3E}">
        <p14:creationId xmlns:p14="http://schemas.microsoft.com/office/powerpoint/2010/main" val="34664435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Notes Placeholder 2"/>
          <p:cNvSpPr>
            <a:spLocks noGrp="1"/>
          </p:cNvSpPr>
          <p:nvPr>
            <p:ph type="body" idx="1"/>
          </p:nvPr>
        </p:nvSpPr>
        <p:spPr/>
        <p:txBody>
          <a:bodyPr/>
          <a:lstStyle/>
          <a:p>
            <a:r>
              <a:rPr lang="en-US" altLang="en-US" dirty="0"/>
              <a:t>For detailed information, consult the Reporting System User Guide, 2021-2022, located on the test portal, or contact </a:t>
            </a:r>
            <a:r>
              <a:rPr lang="en-US" altLang="en-US"/>
              <a:t>the Ohio </a:t>
            </a:r>
            <a:r>
              <a:rPr lang="en-US" altLang="en-US" dirty="0"/>
              <a:t>Help Desk.</a:t>
            </a:r>
          </a:p>
        </p:txBody>
      </p:sp>
      <p:sp>
        <p:nvSpPr>
          <p:cNvPr id="87044" name="Slide Number Placeholder 3"/>
          <p:cNvSpPr>
            <a:spLocks noGrp="1"/>
          </p:cNvSpPr>
          <p:nvPr>
            <p:ph type="sldNum" sz="quarter" idx="5"/>
          </p:nvPr>
        </p:nvSpPr>
        <p:spPr/>
        <p:txBody>
          <a:bodyPr/>
          <a:lstStyle>
            <a:lvl1pPr>
              <a:defRPr>
                <a:solidFill>
                  <a:schemeClr val="tx1"/>
                </a:solidFill>
                <a:latin typeface="Calibri" pitchFamily="34" charset="0"/>
              </a:defRPr>
            </a:lvl1pPr>
            <a:lvl2pPr marL="758062" indent="-291561">
              <a:defRPr>
                <a:solidFill>
                  <a:schemeClr val="tx1"/>
                </a:solidFill>
                <a:latin typeface="Calibri" pitchFamily="34" charset="0"/>
              </a:defRPr>
            </a:lvl2pPr>
            <a:lvl3pPr marL="1166251" indent="-233250">
              <a:defRPr>
                <a:solidFill>
                  <a:schemeClr val="tx1"/>
                </a:solidFill>
                <a:latin typeface="Calibri" pitchFamily="34" charset="0"/>
              </a:defRPr>
            </a:lvl3pPr>
            <a:lvl4pPr marL="1632750" indent="-233250">
              <a:defRPr>
                <a:solidFill>
                  <a:schemeClr val="tx1"/>
                </a:solidFill>
                <a:latin typeface="Calibri" pitchFamily="34" charset="0"/>
              </a:defRPr>
            </a:lvl4pPr>
            <a:lvl5pPr marL="2099249" indent="-233250">
              <a:defRPr>
                <a:solidFill>
                  <a:schemeClr val="tx1"/>
                </a:solidFill>
                <a:latin typeface="Calibri" pitchFamily="34" charset="0"/>
              </a:defRPr>
            </a:lvl5pPr>
            <a:lvl6pPr marL="2565750" indent="-233250" fontAlgn="base">
              <a:spcBef>
                <a:spcPct val="0"/>
              </a:spcBef>
              <a:spcAft>
                <a:spcPct val="0"/>
              </a:spcAft>
              <a:defRPr>
                <a:solidFill>
                  <a:schemeClr val="tx1"/>
                </a:solidFill>
                <a:latin typeface="Calibri" pitchFamily="34" charset="0"/>
              </a:defRPr>
            </a:lvl6pPr>
            <a:lvl7pPr marL="3032249" indent="-233250" fontAlgn="base">
              <a:spcBef>
                <a:spcPct val="0"/>
              </a:spcBef>
              <a:spcAft>
                <a:spcPct val="0"/>
              </a:spcAft>
              <a:defRPr>
                <a:solidFill>
                  <a:schemeClr val="tx1"/>
                </a:solidFill>
                <a:latin typeface="Calibri" pitchFamily="34" charset="0"/>
              </a:defRPr>
            </a:lvl7pPr>
            <a:lvl8pPr marL="3498750" indent="-233250" fontAlgn="base">
              <a:spcBef>
                <a:spcPct val="0"/>
              </a:spcBef>
              <a:spcAft>
                <a:spcPct val="0"/>
              </a:spcAft>
              <a:defRPr>
                <a:solidFill>
                  <a:schemeClr val="tx1"/>
                </a:solidFill>
                <a:latin typeface="Calibri" pitchFamily="34" charset="0"/>
              </a:defRPr>
            </a:lvl8pPr>
            <a:lvl9pPr marL="3965249" indent="-233250" fontAlgn="base">
              <a:spcBef>
                <a:spcPct val="0"/>
              </a:spcBef>
              <a:spcAft>
                <a:spcPct val="0"/>
              </a:spcAft>
              <a:defRPr>
                <a:solidFill>
                  <a:schemeClr val="tx1"/>
                </a:solidFill>
                <a:latin typeface="Calibri" pitchFamily="34" charset="0"/>
              </a:defRPr>
            </a:lvl9pPr>
          </a:lstStyle>
          <a:p>
            <a:fld id="{6CAD19E9-9505-4D50-9FC9-21C440EF26E2}" type="slidenum">
              <a:rPr lang="en-US" altLang="en-US" smtClean="0"/>
              <a:pPr/>
              <a:t>8</a:t>
            </a:fld>
            <a:endParaRPr lang="en-US" altLang="en-US" dirty="0"/>
          </a:p>
        </p:txBody>
      </p:sp>
      <p:sp>
        <p:nvSpPr>
          <p:cNvPr id="4" name="Slide Image Placeholder 3">
            <a:extLst>
              <a:ext uri="{FF2B5EF4-FFF2-40B4-BE49-F238E27FC236}">
                <a16:creationId xmlns:a16="http://schemas.microsoft.com/office/drawing/2014/main" id="{3065D5F9-30BA-4794-9B28-BC4CF2709AFA}"/>
              </a:ext>
            </a:extLst>
          </p:cNvPr>
          <p:cNvSpPr>
            <a:spLocks noGrp="1" noRot="1" noChangeAspect="1"/>
          </p:cNvSpPr>
          <p:nvPr>
            <p:ph type="sldImg"/>
          </p:nvPr>
        </p:nvSpPr>
        <p:spPr/>
      </p:sp>
    </p:spTree>
    <p:extLst>
      <p:ext uri="{BB962C8B-B14F-4D97-AF65-F5344CB8AC3E}">
        <p14:creationId xmlns:p14="http://schemas.microsoft.com/office/powerpoint/2010/main" val="42510705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065A978-149A-F04D-8F0D-AF4F2FE7D7E8}"/>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0" name="Group 9">
            <a:extLst>
              <a:ext uri="{FF2B5EF4-FFF2-40B4-BE49-F238E27FC236}">
                <a16:creationId xmlns:a16="http://schemas.microsoft.com/office/drawing/2014/main" id="{1FB58BA2-26C4-0440-BDDD-2052D1878077}"/>
              </a:ext>
            </a:extLst>
          </p:cNvPr>
          <p:cNvGrpSpPr/>
          <p:nvPr userDrawn="1"/>
        </p:nvGrpSpPr>
        <p:grpSpPr>
          <a:xfrm>
            <a:off x="1609344" y="1"/>
            <a:ext cx="10582653" cy="6383743"/>
            <a:chOff x="1" y="-654979"/>
            <a:chExt cx="9144000" cy="7029646"/>
          </a:xfrm>
        </p:grpSpPr>
        <p:grpSp>
          <p:nvGrpSpPr>
            <p:cNvPr id="11" name="Group 10">
              <a:extLst>
                <a:ext uri="{FF2B5EF4-FFF2-40B4-BE49-F238E27FC236}">
                  <a16:creationId xmlns:a16="http://schemas.microsoft.com/office/drawing/2014/main" id="{D78C5781-2240-304F-908C-656EA5392E85}"/>
                </a:ext>
              </a:extLst>
            </p:cNvPr>
            <p:cNvGrpSpPr/>
            <p:nvPr/>
          </p:nvGrpSpPr>
          <p:grpSpPr>
            <a:xfrm>
              <a:off x="7514903" y="2194560"/>
              <a:ext cx="1376891" cy="1327213"/>
              <a:chOff x="7040708" y="1972456"/>
              <a:chExt cx="1490472" cy="1787106"/>
            </a:xfrm>
          </p:grpSpPr>
          <p:sp>
            <p:nvSpPr>
              <p:cNvPr id="14" name="TextBox 13">
                <a:extLst>
                  <a:ext uri="{FF2B5EF4-FFF2-40B4-BE49-F238E27FC236}">
                    <a16:creationId xmlns:a16="http://schemas.microsoft.com/office/drawing/2014/main" id="{656F85FC-877B-9E4A-A60C-6C5A8A1A7B39}"/>
                  </a:ext>
                </a:extLst>
              </p:cNvPr>
              <p:cNvSpPr txBox="1"/>
              <p:nvPr/>
            </p:nvSpPr>
            <p:spPr>
              <a:xfrm>
                <a:off x="7785911" y="2666546"/>
                <a:ext cx="64"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17" name="Straight Connector 16">
                <a:extLst>
                  <a:ext uri="{FF2B5EF4-FFF2-40B4-BE49-F238E27FC236}">
                    <a16:creationId xmlns:a16="http://schemas.microsoft.com/office/drawing/2014/main" id="{4CB884D1-0755-E74F-91F8-46078351FC1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B2119A2-1462-D044-9A76-4B3F669228D3}"/>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2" name="Text Placeholder 56">
              <a:extLst>
                <a:ext uri="{FF2B5EF4-FFF2-40B4-BE49-F238E27FC236}">
                  <a16:creationId xmlns:a16="http://schemas.microsoft.com/office/drawing/2014/main" id="{6B645DEA-E179-DD4A-AABE-A82567A3C951}"/>
                </a:ext>
              </a:extLst>
            </p:cNvPr>
            <p:cNvSpPr txBox="1">
              <a:spLocks/>
            </p:cNvSpPr>
            <p:nvPr/>
          </p:nvSpPr>
          <p:spPr>
            <a:xfrm>
              <a:off x="320937" y="6188263"/>
              <a:ext cx="5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13" name="Rectangle 12">
              <a:extLst>
                <a:ext uri="{FF2B5EF4-FFF2-40B4-BE49-F238E27FC236}">
                  <a16:creationId xmlns:a16="http://schemas.microsoft.com/office/drawing/2014/main" id="{3C8532B7-23FC-F642-8E2D-D9CAD1310141}"/>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19" name="Footer Placeholder 1">
            <a:extLst>
              <a:ext uri="{FF2B5EF4-FFF2-40B4-BE49-F238E27FC236}">
                <a16:creationId xmlns:a16="http://schemas.microsoft.com/office/drawing/2014/main" id="{DDF6E711-3AF8-4C4C-BC96-20649A1FE16D}"/>
              </a:ext>
            </a:extLst>
          </p:cNvPr>
          <p:cNvSpPr>
            <a:spLocks noGrp="1"/>
          </p:cNvSpPr>
          <p:nvPr>
            <p:ph type="ftr" sz="quarter" idx="15"/>
          </p:nvPr>
        </p:nvSpPr>
        <p:spPr>
          <a:xfrm>
            <a:off x="308887" y="6559557"/>
            <a:ext cx="8046720" cy="168405"/>
          </a:xfrm>
          <a:prstGeom prst="rect">
            <a:avLst/>
          </a:prstGeom>
        </p:spPr>
        <p:txBody>
          <a:bodyPr/>
          <a:lstStyle>
            <a:lvl1pPr>
              <a:defRPr sz="800">
                <a:solidFill>
                  <a:schemeClr val="bg1"/>
                </a:solidFill>
              </a:defRPr>
            </a:lvl1pPr>
          </a:lstStyle>
          <a:p>
            <a:r>
              <a:rPr lang="en-US" dirty="0"/>
              <a:t>Copyright © 20XX Cambium Assessment, Inc. All rights reserved.</a:t>
            </a:r>
          </a:p>
        </p:txBody>
      </p:sp>
      <p:sp>
        <p:nvSpPr>
          <p:cNvPr id="20" name="Rectangle 19">
            <a:extLst>
              <a:ext uri="{FF2B5EF4-FFF2-40B4-BE49-F238E27FC236}">
                <a16:creationId xmlns:a16="http://schemas.microsoft.com/office/drawing/2014/main" id="{F205D659-D07B-E743-9FBB-621B69EA1909}"/>
              </a:ext>
            </a:extLst>
          </p:cNvPr>
          <p:cNvSpPr/>
          <p:nvPr userDrawn="1"/>
        </p:nvSpPr>
        <p:spPr>
          <a:xfrm>
            <a:off x="1609340" y="206189"/>
            <a:ext cx="10582661" cy="7678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2" name="Rectangle 21">
            <a:extLst>
              <a:ext uri="{FF2B5EF4-FFF2-40B4-BE49-F238E27FC236}">
                <a16:creationId xmlns:a16="http://schemas.microsoft.com/office/drawing/2014/main" id="{A836D0E5-60D3-E942-B988-E715FBC00EB4}"/>
              </a:ext>
            </a:extLst>
          </p:cNvPr>
          <p:cNvSpPr/>
          <p:nvPr userDrawn="1"/>
        </p:nvSpPr>
        <p:spPr>
          <a:xfrm>
            <a:off x="1" y="1"/>
            <a:ext cx="1609339" cy="949952"/>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3" name="Rectangle 22">
            <a:extLst>
              <a:ext uri="{FF2B5EF4-FFF2-40B4-BE49-F238E27FC236}">
                <a16:creationId xmlns:a16="http://schemas.microsoft.com/office/drawing/2014/main" id="{EDE83F88-C127-1644-B001-C9AB46F3FEE3}"/>
              </a:ext>
            </a:extLst>
          </p:cNvPr>
          <p:cNvSpPr/>
          <p:nvPr userDrawn="1"/>
        </p:nvSpPr>
        <p:spPr>
          <a:xfrm>
            <a:off x="-26897" y="206188"/>
            <a:ext cx="1636237" cy="767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4" name="Rectangle 23">
            <a:extLst>
              <a:ext uri="{FF2B5EF4-FFF2-40B4-BE49-F238E27FC236}">
                <a16:creationId xmlns:a16="http://schemas.microsoft.com/office/drawing/2014/main" id="{3D6246E8-E7C6-8A49-80B6-3E2133615174}"/>
              </a:ext>
            </a:extLst>
          </p:cNvPr>
          <p:cNvSpPr/>
          <p:nvPr userDrawn="1"/>
        </p:nvSpPr>
        <p:spPr>
          <a:xfrm>
            <a:off x="1609340" y="5892951"/>
            <a:ext cx="10582661" cy="457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5" name="Rectangle 24">
            <a:extLst>
              <a:ext uri="{FF2B5EF4-FFF2-40B4-BE49-F238E27FC236}">
                <a16:creationId xmlns:a16="http://schemas.microsoft.com/office/drawing/2014/main" id="{17ECCD67-B362-6C4B-B973-00CBDF5176DE}"/>
              </a:ext>
            </a:extLst>
          </p:cNvPr>
          <p:cNvSpPr/>
          <p:nvPr userDrawn="1"/>
        </p:nvSpPr>
        <p:spPr>
          <a:xfrm>
            <a:off x="2" y="5892951"/>
            <a:ext cx="1609338"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6" name="Rectangle 25">
            <a:extLst>
              <a:ext uri="{FF2B5EF4-FFF2-40B4-BE49-F238E27FC236}">
                <a16:creationId xmlns:a16="http://schemas.microsoft.com/office/drawing/2014/main" id="{88E9A503-FA9D-254B-967C-73CC09635215}"/>
              </a:ext>
            </a:extLst>
          </p:cNvPr>
          <p:cNvSpPr/>
          <p:nvPr userDrawn="1"/>
        </p:nvSpPr>
        <p:spPr>
          <a:xfrm>
            <a:off x="1" y="949953"/>
            <a:ext cx="1609339" cy="45719"/>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7" name="Text Placeholder 6"/>
          <p:cNvSpPr>
            <a:spLocks noGrp="1"/>
          </p:cNvSpPr>
          <p:nvPr userDrawn="1">
            <p:ph type="body" sz="quarter" idx="14" hasCustomPrompt="1"/>
          </p:nvPr>
        </p:nvSpPr>
        <p:spPr>
          <a:xfrm>
            <a:off x="2589238" y="1693805"/>
            <a:ext cx="8540751" cy="355601"/>
          </a:xfrm>
        </p:spPr>
        <p:txBody>
          <a:bodyPr/>
          <a:lstStyle>
            <a:lvl1pPr marL="0" indent="0" algn="ctr">
              <a:lnSpc>
                <a:spcPct val="100000"/>
              </a:lnSpc>
              <a:spcBef>
                <a:spcPts val="0"/>
              </a:spcBef>
              <a:buNone/>
              <a:defRPr sz="2000" cap="all" baseline="0">
                <a:solidFill>
                  <a:schemeClr val="bg1"/>
                </a:solidFill>
                <a:effectLst/>
              </a:defRPr>
            </a:lvl1pPr>
            <a:lvl2pPr marL="320040" indent="0" algn="ctr">
              <a:lnSpc>
                <a:spcPct val="100000"/>
              </a:lnSpc>
              <a:spcBef>
                <a:spcPts val="0"/>
              </a:spcBef>
              <a:buNone/>
              <a:defRPr>
                <a:solidFill>
                  <a:schemeClr val="bg1"/>
                </a:solidFill>
              </a:defRPr>
            </a:lvl2pPr>
            <a:lvl3pPr marL="685800" indent="0" algn="ctr">
              <a:lnSpc>
                <a:spcPct val="100000"/>
              </a:lnSpc>
              <a:spcBef>
                <a:spcPts val="0"/>
              </a:spcBef>
              <a:buNone/>
              <a:defRPr>
                <a:solidFill>
                  <a:schemeClr val="bg1"/>
                </a:solidFill>
              </a:defRPr>
            </a:lvl3pPr>
            <a:lvl4pPr marL="1005840" indent="0" algn="ctr">
              <a:lnSpc>
                <a:spcPct val="100000"/>
              </a:lnSpc>
              <a:spcBef>
                <a:spcPts val="0"/>
              </a:spcBef>
              <a:buNone/>
              <a:defRPr>
                <a:solidFill>
                  <a:schemeClr val="bg1"/>
                </a:solidFill>
              </a:defRPr>
            </a:lvl4pPr>
            <a:lvl5pPr marL="1325880" indent="0" algn="ctr">
              <a:lnSpc>
                <a:spcPct val="100000"/>
              </a:lnSpc>
              <a:spcBef>
                <a:spcPts val="0"/>
              </a:spcBef>
              <a:buNone/>
              <a:defRPr>
                <a:solidFill>
                  <a:schemeClr val="bg1"/>
                </a:solidFill>
              </a:defRPr>
            </a:lvl5pPr>
          </a:lstStyle>
          <a:p>
            <a:pPr lvl="0"/>
            <a:r>
              <a:rPr lang="en-US" dirty="0"/>
              <a:t>Presentation Purpose or Location | Month 20XX</a:t>
            </a:r>
          </a:p>
        </p:txBody>
      </p:sp>
      <p:sp>
        <p:nvSpPr>
          <p:cNvPr id="15" name="Title"/>
          <p:cNvSpPr>
            <a:spLocks noGrp="1"/>
          </p:cNvSpPr>
          <p:nvPr userDrawn="1">
            <p:ph type="title" hasCustomPrompt="1"/>
          </p:nvPr>
        </p:nvSpPr>
        <p:spPr>
          <a:xfrm>
            <a:off x="2589492" y="2200099"/>
            <a:ext cx="8540496" cy="1321242"/>
          </a:xfrm>
          <a:prstGeom prst="rect">
            <a:avLst/>
          </a:prstGeom>
          <a:ln>
            <a:noFill/>
          </a:ln>
        </p:spPr>
        <p:txBody>
          <a:bodyPr vert="horz" wrap="square" lIns="0" tIns="0" rIns="0" bIns="0" rtlCol="0" anchor="t" anchorCtr="0">
            <a:normAutofit/>
          </a:bodyPr>
          <a:lstStyle>
            <a:lvl1pPr algn="ctr">
              <a:lnSpc>
                <a:spcPct val="100000"/>
              </a:lnSpc>
              <a:defRPr sz="5000" b="0" i="0" cap="all" spc="0" baseline="0">
                <a:solidFill>
                  <a:schemeClr val="bg1"/>
                </a:solidFill>
                <a:effectLst/>
                <a:latin typeface="+mj-lt"/>
                <a:ea typeface="Calibri" panose="020F0502020204030204" pitchFamily="34" charset="0"/>
                <a:cs typeface="Calibri"/>
              </a:defRPr>
            </a:lvl1pPr>
          </a:lstStyle>
          <a:p>
            <a:r>
              <a:rPr lang="en-US" dirty="0"/>
              <a:t>Presentation Title</a:t>
            </a:r>
          </a:p>
        </p:txBody>
      </p:sp>
      <p:sp>
        <p:nvSpPr>
          <p:cNvPr id="16" name="Subtitle"/>
          <p:cNvSpPr>
            <a:spLocks noGrp="1"/>
          </p:cNvSpPr>
          <p:nvPr userDrawn="1">
            <p:ph type="subTitle" idx="1" hasCustomPrompt="1"/>
          </p:nvPr>
        </p:nvSpPr>
        <p:spPr>
          <a:xfrm>
            <a:off x="2589492" y="3653167"/>
            <a:ext cx="8540496" cy="369332"/>
          </a:xfrm>
          <a:prstGeom prst="rect">
            <a:avLst/>
          </a:prstGeom>
          <a:ln>
            <a:noFill/>
          </a:ln>
        </p:spPr>
        <p:txBody>
          <a:bodyPr wrap="square" lIns="0" rIns="0" anchor="b" anchorCtr="0">
            <a:normAutofit/>
          </a:bodyPr>
          <a:lstStyle>
            <a:lvl1pPr marL="0" indent="0" algn="ctr">
              <a:lnSpc>
                <a:spcPct val="100000"/>
              </a:lnSpc>
              <a:spcBef>
                <a:spcPts val="0"/>
              </a:spcBef>
              <a:buNone/>
              <a:defRPr sz="1800" b="0" i="0" cap="all" spc="0" baseline="0">
                <a:solidFill>
                  <a:schemeClr val="bg1"/>
                </a:solidFill>
                <a:effectLst/>
                <a:latin typeface="+mj-lt"/>
                <a:ea typeface="Calibri" panose="020F0502020204030204" pitchFamily="34" charset="0"/>
                <a:cs typeface="Calibri"/>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Presentation Subtitle</a:t>
            </a:r>
          </a:p>
        </p:txBody>
      </p:sp>
      <p:sp>
        <p:nvSpPr>
          <p:cNvPr id="4" name="Text Placeholder 3"/>
          <p:cNvSpPr>
            <a:spLocks noGrp="1"/>
          </p:cNvSpPr>
          <p:nvPr userDrawn="1">
            <p:ph type="body" sz="quarter" idx="13" hasCustomPrompt="1"/>
          </p:nvPr>
        </p:nvSpPr>
        <p:spPr>
          <a:xfrm>
            <a:off x="2589238" y="4173194"/>
            <a:ext cx="8540751" cy="803275"/>
          </a:xfrm>
        </p:spPr>
        <p:txBody>
          <a:bodyPr>
            <a:noAutofit/>
          </a:bodyPr>
          <a:lstStyle>
            <a:lvl1pPr marL="0" indent="0" algn="ctr">
              <a:lnSpc>
                <a:spcPct val="100000"/>
              </a:lnSpc>
              <a:spcBef>
                <a:spcPts val="0"/>
              </a:spcBef>
              <a:buNone/>
              <a:defRPr sz="1400" baseline="0">
                <a:solidFill>
                  <a:schemeClr val="bg1"/>
                </a:solidFill>
                <a:effectLst/>
              </a:defRPr>
            </a:lvl1pPr>
            <a:lvl2pPr marL="320040" indent="0">
              <a:buNone/>
              <a:defRPr>
                <a:solidFill>
                  <a:schemeClr val="bg1"/>
                </a:solidFill>
              </a:defRPr>
            </a:lvl2pPr>
            <a:lvl3pPr marL="685800" indent="0">
              <a:buNone/>
              <a:defRPr>
                <a:solidFill>
                  <a:schemeClr val="bg1"/>
                </a:solidFill>
              </a:defRPr>
            </a:lvl3pPr>
            <a:lvl4pPr marL="1005840" indent="0">
              <a:buNone/>
              <a:defRPr>
                <a:solidFill>
                  <a:schemeClr val="bg1"/>
                </a:solidFill>
              </a:defRPr>
            </a:lvl4pPr>
            <a:lvl5pPr marL="1325880" indent="0">
              <a:buNone/>
              <a:defRPr>
                <a:solidFill>
                  <a:schemeClr val="bg1"/>
                </a:solidFill>
              </a:defRPr>
            </a:lvl5pPr>
          </a:lstStyle>
          <a:p>
            <a:pPr lvl="0"/>
            <a:r>
              <a:rPr lang="en-US" dirty="0"/>
              <a:t>Presenter’s Name | Presenter’s Name | Presenter’s Name</a:t>
            </a:r>
            <a:br>
              <a:rPr lang="en-US" dirty="0"/>
            </a:br>
            <a:r>
              <a:rPr lang="en-US" dirty="0"/>
              <a:t>or</a:t>
            </a:r>
          </a:p>
          <a:p>
            <a:pPr lvl="0"/>
            <a:r>
              <a:rPr lang="en-US" dirty="0"/>
              <a:t>Presenter’s Name, Title | Presenter’s Name, Title</a:t>
            </a:r>
          </a:p>
        </p:txBody>
      </p:sp>
      <p:pic>
        <p:nvPicPr>
          <p:cNvPr id="28" name="Picture 27">
            <a:extLst>
              <a:ext uri="{FF2B5EF4-FFF2-40B4-BE49-F238E27FC236}">
                <a16:creationId xmlns:a16="http://schemas.microsoft.com/office/drawing/2014/main" id="{E9D7100A-70B5-A94C-A244-0FDBF1A29F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96230" y="2730704"/>
            <a:ext cx="1212576" cy="1039198"/>
          </a:xfrm>
          <a:prstGeom prst="rect">
            <a:avLst/>
          </a:prstGeom>
        </p:spPr>
      </p:pic>
    </p:spTree>
    <p:extLst>
      <p:ext uri="{BB962C8B-B14F-4D97-AF65-F5344CB8AC3E}">
        <p14:creationId xmlns:p14="http://schemas.microsoft.com/office/powerpoint/2010/main" val="106199392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5" name="Content"/>
          <p:cNvSpPr>
            <a:spLocks noGrp="1"/>
          </p:cNvSpPr>
          <p:nvPr>
            <p:ph sz="quarter" idx="17" hasCustomPrompt="1"/>
          </p:nvPr>
        </p:nvSpPr>
        <p:spPr>
          <a:xfrm>
            <a:off x="457200" y="980023"/>
            <a:ext cx="11338560" cy="5009297"/>
          </a:xfrm>
        </p:spPr>
        <p:txBody>
          <a:bodyPr>
            <a:normAutofit/>
          </a:bodyPr>
          <a:lstStyle>
            <a:lvl1pPr marL="457200" indent="-457200">
              <a:lnSpc>
                <a:spcPct val="105000"/>
              </a:lnSpc>
              <a:spcBef>
                <a:spcPts val="600"/>
              </a:spcBef>
              <a:buClr>
                <a:schemeClr val="tx2"/>
              </a:buClr>
              <a:buFont typeface="+mj-lt"/>
              <a:buAutoNum type="arabicPeriod"/>
              <a:defRPr sz="2000" baseline="0"/>
            </a:lvl1pPr>
            <a:lvl2pPr marL="914400" indent="-457200">
              <a:lnSpc>
                <a:spcPct val="105000"/>
              </a:lnSpc>
              <a:spcBef>
                <a:spcPts val="600"/>
              </a:spcBef>
              <a:buClr>
                <a:schemeClr val="tx2"/>
              </a:buClr>
              <a:buFont typeface="+mj-lt"/>
              <a:buAutoNum type="alphaLcPeriod"/>
              <a:defRPr sz="2000"/>
            </a:lvl2pPr>
            <a:lvl3pPr marL="1371600" indent="-457200">
              <a:lnSpc>
                <a:spcPct val="105000"/>
              </a:lnSpc>
              <a:spcBef>
                <a:spcPts val="600"/>
              </a:spcBef>
              <a:buClr>
                <a:schemeClr val="tx2"/>
              </a:buClr>
              <a:buFont typeface="+mj-lt"/>
              <a:buAutoNum type="romanLcPeriod"/>
              <a:defRPr sz="2000"/>
            </a:lvl3pPr>
            <a:lvl4pPr marL="1828800" indent="-457200">
              <a:lnSpc>
                <a:spcPct val="105000"/>
              </a:lnSpc>
              <a:spcBef>
                <a:spcPts val="600"/>
              </a:spcBef>
              <a:buClr>
                <a:schemeClr val="tx2"/>
              </a:buClr>
              <a:buSzPct val="100000"/>
              <a:buFont typeface="+mj-lt"/>
              <a:buAutoNum type="arabicParenR"/>
              <a:defRPr sz="2000"/>
            </a:lvl4pPr>
            <a:lvl5pPr marL="2286000" indent="-457200">
              <a:lnSpc>
                <a:spcPct val="105000"/>
              </a:lnSpc>
              <a:spcBef>
                <a:spcPts val="600"/>
              </a:spcBef>
              <a:buClr>
                <a:schemeClr val="tx2"/>
              </a:buClr>
              <a:buFont typeface="+mj-lt"/>
              <a:buAutoNum type="alphaLcParenR"/>
              <a:defRPr sz="2000"/>
            </a:lvl5pPr>
          </a:lstStyle>
          <a:p>
            <a:pPr lvl="0"/>
            <a:r>
              <a:rPr lang="en-US" dirty="0"/>
              <a:t>Click here to add an ordered list, or click on an icon below to add a table, graph, SmartArt object, or picture. The ordered list uses Arabic numerals for the first level, lowercase letters for the second level, and lowercase Roman numerals for the third level.</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BFA943DE-30D8-3C44-BAD4-F714ADCDCC99}"/>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8" name="Title 7">
            <a:extLst>
              <a:ext uri="{FF2B5EF4-FFF2-40B4-BE49-F238E27FC236}">
                <a16:creationId xmlns:a16="http://schemas.microsoft.com/office/drawing/2014/main" id="{7C0178C2-F4D1-FC47-9325-665EBB4F63A3}"/>
              </a:ext>
            </a:extLst>
          </p:cNvPr>
          <p:cNvSpPr>
            <a:spLocks noGrp="1"/>
          </p:cNvSpPr>
          <p:nvPr>
            <p:ph type="title" hasCustomPrompt="1"/>
          </p:nvPr>
        </p:nvSpPr>
        <p:spPr>
          <a:xfrm>
            <a:off x="426230" y="65597"/>
            <a:ext cx="11369529" cy="518012"/>
          </a:xfrm>
        </p:spPr>
        <p:txBody>
          <a:bodyPr/>
          <a:lstStyle/>
          <a:p>
            <a:r>
              <a:rPr lang="en-US" dirty="0"/>
              <a:t>Ordered List Layout</a:t>
            </a:r>
          </a:p>
        </p:txBody>
      </p:sp>
    </p:spTree>
    <p:extLst>
      <p:ext uri="{BB962C8B-B14F-4D97-AF65-F5344CB8AC3E}">
        <p14:creationId xmlns:p14="http://schemas.microsoft.com/office/powerpoint/2010/main" val="2113515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Ordered List">
    <p:spTree>
      <p:nvGrpSpPr>
        <p:cNvPr id="1" name=""/>
        <p:cNvGrpSpPr/>
        <p:nvPr/>
      </p:nvGrpSpPr>
      <p:grpSpPr>
        <a:xfrm>
          <a:off x="0" y="0"/>
          <a:ext cx="0" cy="0"/>
          <a:chOff x="0" y="0"/>
          <a:chExt cx="0" cy="0"/>
        </a:xfrm>
      </p:grpSpPr>
      <p:sp>
        <p:nvSpPr>
          <p:cNvPr id="14" name="Left Content"/>
          <p:cNvSpPr>
            <a:spLocks noGrp="1"/>
          </p:cNvSpPr>
          <p:nvPr>
            <p:ph sz="quarter" idx="18" hasCustomPrompt="1"/>
          </p:nvPr>
        </p:nvSpPr>
        <p:spPr>
          <a:xfrm>
            <a:off x="457200"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Right Content"/>
          <p:cNvSpPr>
            <a:spLocks noGrp="1"/>
          </p:cNvSpPr>
          <p:nvPr>
            <p:ph sz="quarter" idx="19" hasCustomPrompt="1"/>
          </p:nvPr>
        </p:nvSpPr>
        <p:spPr>
          <a:xfrm>
            <a:off x="6227064" y="980023"/>
            <a:ext cx="5568696" cy="5009297"/>
          </a:xfrm>
        </p:spPr>
        <p:txBody>
          <a:bodyPr>
            <a:normAutofit/>
          </a:bodyPr>
          <a:lstStyle>
            <a:lvl1pPr marL="457200" indent="-457200">
              <a:lnSpc>
                <a:spcPct val="105000"/>
              </a:lnSpc>
              <a:spcBef>
                <a:spcPts val="600"/>
              </a:spcBef>
              <a:buClr>
                <a:schemeClr val="tx1"/>
              </a:buClr>
              <a:buFont typeface="+mj-lt"/>
              <a:buAutoNum type="arabicPeriod"/>
              <a:defRPr sz="2000"/>
            </a:lvl1pPr>
            <a:lvl2pPr marL="914400" indent="-457200">
              <a:lnSpc>
                <a:spcPct val="105000"/>
              </a:lnSpc>
              <a:spcBef>
                <a:spcPts val="600"/>
              </a:spcBef>
              <a:buClr>
                <a:schemeClr val="tx1"/>
              </a:buClr>
              <a:buFont typeface="+mj-lt"/>
              <a:buAutoNum type="alphaLcPeriod"/>
              <a:defRPr sz="2000"/>
            </a:lvl2pPr>
            <a:lvl3pPr marL="1371600" indent="-457200">
              <a:lnSpc>
                <a:spcPct val="105000"/>
              </a:lnSpc>
              <a:spcBef>
                <a:spcPts val="600"/>
              </a:spcBef>
              <a:buClr>
                <a:schemeClr val="tx1"/>
              </a:buClr>
              <a:buFont typeface="+mj-lt"/>
              <a:buAutoNum type="romanLcPeriod"/>
              <a:defRPr sz="2000"/>
            </a:lvl3pPr>
            <a:lvl4pPr marL="1828800" indent="-457200">
              <a:lnSpc>
                <a:spcPct val="105000"/>
              </a:lnSpc>
              <a:spcBef>
                <a:spcPts val="600"/>
              </a:spcBef>
              <a:buClr>
                <a:schemeClr val="tx1"/>
              </a:buClr>
              <a:buSzPct val="100000"/>
              <a:buFont typeface="+mj-lt"/>
              <a:buAutoNum type="arabicParenR"/>
              <a:defRPr sz="2000"/>
            </a:lvl4pPr>
            <a:lvl5pPr marL="2286000" indent="-457200">
              <a:lnSpc>
                <a:spcPct val="105000"/>
              </a:lnSpc>
              <a:spcBef>
                <a:spcPts val="600"/>
              </a:spcBef>
              <a:buClr>
                <a:schemeClr val="tx1"/>
              </a:buClr>
              <a:buFont typeface="+mj-lt"/>
              <a:buAutoNum type="alphaLcParenR"/>
              <a:defRPr sz="2000"/>
            </a:lvl5pPr>
          </a:lstStyle>
          <a:p>
            <a:pPr lvl="0"/>
            <a:r>
              <a:rPr lang="en-US" dirty="0"/>
              <a:t>Click here to add an ordered list, or click on an icon below to add a table, graph, SmartArt object, or picture.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2">
            <a:extLst>
              <a:ext uri="{FF2B5EF4-FFF2-40B4-BE49-F238E27FC236}">
                <a16:creationId xmlns:a16="http://schemas.microsoft.com/office/drawing/2014/main" id="{21920307-3693-814B-9504-81A5CEE2BCA7}"/>
              </a:ext>
            </a:extLst>
          </p:cNvPr>
          <p:cNvSpPr>
            <a:spLocks noGrp="1"/>
          </p:cNvSpPr>
          <p:nvPr>
            <p:ph type="sldNum" sz="quarter" idx="20"/>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DFB739CD-B3C5-CB47-AD1D-4BCB9FD362CC}"/>
              </a:ext>
            </a:extLst>
          </p:cNvPr>
          <p:cNvSpPr>
            <a:spLocks noGrp="1"/>
          </p:cNvSpPr>
          <p:nvPr>
            <p:ph type="title" hasCustomPrompt="1"/>
          </p:nvPr>
        </p:nvSpPr>
        <p:spPr>
          <a:xfrm>
            <a:off x="426230" y="65597"/>
            <a:ext cx="11369529" cy="518012"/>
          </a:xfrm>
        </p:spPr>
        <p:txBody>
          <a:bodyPr/>
          <a:lstStyle/>
          <a:p>
            <a:r>
              <a:rPr lang="en-US" dirty="0"/>
              <a:t>Two Content Ordered List Layout</a:t>
            </a:r>
          </a:p>
        </p:txBody>
      </p:sp>
    </p:spTree>
    <p:extLst>
      <p:ext uri="{BB962C8B-B14F-4D97-AF65-F5344CB8AC3E}">
        <p14:creationId xmlns:p14="http://schemas.microsoft.com/office/powerpoint/2010/main" val="3393525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Photo Right">
    <p:spTree>
      <p:nvGrpSpPr>
        <p:cNvPr id="1" name=""/>
        <p:cNvGrpSpPr/>
        <p:nvPr/>
      </p:nvGrpSpPr>
      <p:grpSpPr>
        <a:xfrm>
          <a:off x="0" y="0"/>
          <a:ext cx="0" cy="0"/>
          <a:chOff x="0" y="0"/>
          <a:chExt cx="0" cy="0"/>
        </a:xfrm>
      </p:grpSpPr>
      <p:sp>
        <p:nvSpPr>
          <p:cNvPr id="19" name="grey box">
            <a:extLst>
              <a:ext uri="{FF2B5EF4-FFF2-40B4-BE49-F238E27FC236}">
                <a16:creationId xmlns:a16="http://schemas.microsoft.com/office/drawing/2014/main" id="{A0108988-471C-AC44-89A7-198C88D416B1}"/>
              </a:ext>
            </a:extLst>
          </p:cNvPr>
          <p:cNvSpPr/>
          <p:nvPr userDrawn="1"/>
        </p:nvSpPr>
        <p:spPr>
          <a:xfrm>
            <a:off x="-979" y="0"/>
            <a:ext cx="6096000" cy="6858000"/>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0" name="Group 9">
            <a:extLst>
              <a:ext uri="{FF2B5EF4-FFF2-40B4-BE49-F238E27FC236}">
                <a16:creationId xmlns:a16="http://schemas.microsoft.com/office/drawing/2014/main" id="{FFFADB4B-37BB-0241-8746-C5816773B9B0}"/>
              </a:ext>
            </a:extLst>
          </p:cNvPr>
          <p:cNvGrpSpPr/>
          <p:nvPr userDrawn="1"/>
        </p:nvGrpSpPr>
        <p:grpSpPr>
          <a:xfrm>
            <a:off x="0" y="6240306"/>
            <a:ext cx="12192000" cy="632182"/>
            <a:chOff x="0" y="6225818"/>
            <a:chExt cx="9144000" cy="632182"/>
          </a:xfrm>
        </p:grpSpPr>
        <p:sp>
          <p:nvSpPr>
            <p:cNvPr id="11" name="Rectangle 10">
              <a:extLst>
                <a:ext uri="{FF2B5EF4-FFF2-40B4-BE49-F238E27FC236}">
                  <a16:creationId xmlns:a16="http://schemas.microsoft.com/office/drawing/2014/main" id="{386A22AF-67D5-F543-A159-755B8EF4003D}"/>
                </a:ext>
              </a:extLst>
            </p:cNvPr>
            <p:cNvSpPr/>
            <p:nvPr userDrawn="1"/>
          </p:nvSpPr>
          <p:spPr>
            <a:xfrm>
              <a:off x="0" y="6225818"/>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2" name="Rectangle 11">
              <a:extLst>
                <a:ext uri="{FF2B5EF4-FFF2-40B4-BE49-F238E27FC236}">
                  <a16:creationId xmlns:a16="http://schemas.microsoft.com/office/drawing/2014/main" id="{6158D77B-D1A8-0C40-85E3-DA8A6FA37D09}"/>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52" name="Text Placeholder 9"/>
          <p:cNvSpPr>
            <a:spLocks noGrp="1"/>
          </p:cNvSpPr>
          <p:nvPr userDrawn="1">
            <p:ph type="body" sz="quarter" idx="13"/>
          </p:nvPr>
        </p:nvSpPr>
        <p:spPr>
          <a:xfrm>
            <a:off x="436255" y="965535"/>
            <a:ext cx="5257800" cy="5111608"/>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3" name="Content Placeholder 3"/>
          <p:cNvSpPr>
            <a:spLocks noGrp="1"/>
          </p:cNvSpPr>
          <p:nvPr userDrawn="1">
            <p:ph sz="half" idx="2" hasCustomPrompt="1"/>
          </p:nvPr>
        </p:nvSpPr>
        <p:spPr>
          <a:xfrm>
            <a:off x="6092952" y="1"/>
            <a:ext cx="6099048" cy="6077143"/>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2" name="Slide Number Placeholder 1">
            <a:extLst>
              <a:ext uri="{FF2B5EF4-FFF2-40B4-BE49-F238E27FC236}">
                <a16:creationId xmlns:a16="http://schemas.microsoft.com/office/drawing/2014/main" id="{8506D32C-8B41-214B-9C51-5FF5A640C4D2}"/>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5" name="Rectangle 14">
            <a:extLst>
              <a:ext uri="{FF2B5EF4-FFF2-40B4-BE49-F238E27FC236}">
                <a16:creationId xmlns:a16="http://schemas.microsoft.com/office/drawing/2014/main" id="{C6A3EB17-D923-E940-979E-0234E147BEB1}"/>
              </a:ext>
            </a:extLst>
          </p:cNvPr>
          <p:cNvSpPr/>
          <p:nvPr userDrawn="1"/>
        </p:nvSpPr>
        <p:spPr>
          <a:xfrm>
            <a:off x="0" y="6240306"/>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4" name="Title 3">
            <a:extLst>
              <a:ext uri="{FF2B5EF4-FFF2-40B4-BE49-F238E27FC236}">
                <a16:creationId xmlns:a16="http://schemas.microsoft.com/office/drawing/2014/main" id="{893F56CF-BA22-AD41-BE10-25F388A6A393}"/>
              </a:ext>
            </a:extLst>
          </p:cNvPr>
          <p:cNvSpPr>
            <a:spLocks noGrp="1"/>
          </p:cNvSpPr>
          <p:nvPr>
            <p:ph type="title" hasCustomPrompt="1"/>
          </p:nvPr>
        </p:nvSpPr>
        <p:spPr>
          <a:xfrm>
            <a:off x="426231" y="35780"/>
            <a:ext cx="5257800" cy="518012"/>
          </a:xfrm>
        </p:spPr>
        <p:txBody>
          <a:bodyPr/>
          <a:lstStyle>
            <a:lvl1pPr>
              <a:defRPr>
                <a:solidFill>
                  <a:schemeClr val="tx1"/>
                </a:solidFill>
              </a:defRPr>
            </a:lvl1pPr>
          </a:lstStyle>
          <a:p>
            <a:r>
              <a:rPr lang="en-US" dirty="0"/>
              <a:t>Photo Right</a:t>
            </a:r>
          </a:p>
        </p:txBody>
      </p:sp>
      <p:pic>
        <p:nvPicPr>
          <p:cNvPr id="18" name="Picture 17" descr="A picture containing drawing&#10;&#10;Description automatically generated">
            <a:extLst>
              <a:ext uri="{FF2B5EF4-FFF2-40B4-BE49-F238E27FC236}">
                <a16:creationId xmlns:a16="http://schemas.microsoft.com/office/drawing/2014/main" id="{8C0B5C6E-8E1D-6047-BF30-5804530ADC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11673008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hoto Left">
    <p:spTree>
      <p:nvGrpSpPr>
        <p:cNvPr id="1" name=""/>
        <p:cNvGrpSpPr/>
        <p:nvPr/>
      </p:nvGrpSpPr>
      <p:grpSpPr>
        <a:xfrm>
          <a:off x="0" y="0"/>
          <a:ext cx="0" cy="0"/>
          <a:chOff x="0" y="0"/>
          <a:chExt cx="0" cy="0"/>
        </a:xfrm>
      </p:grpSpPr>
      <p:sp>
        <p:nvSpPr>
          <p:cNvPr id="21" name="grey box">
            <a:extLst>
              <a:ext uri="{FF2B5EF4-FFF2-40B4-BE49-F238E27FC236}">
                <a16:creationId xmlns:a16="http://schemas.microsoft.com/office/drawing/2014/main" id="{F9756E41-F116-3E49-9C17-49D68C7EA8F4}"/>
              </a:ext>
            </a:extLst>
          </p:cNvPr>
          <p:cNvSpPr/>
          <p:nvPr userDrawn="1"/>
        </p:nvSpPr>
        <p:spPr>
          <a:xfrm>
            <a:off x="6098069" y="0"/>
            <a:ext cx="6093931" cy="6858000"/>
          </a:xfrm>
          <a:prstGeom prst="rect">
            <a:avLst/>
          </a:prstGeom>
          <a:solidFill>
            <a:srgbClr val="2C9ED9">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grpSp>
        <p:nvGrpSpPr>
          <p:cNvPr id="11" name="Group 10">
            <a:extLst>
              <a:ext uri="{FF2B5EF4-FFF2-40B4-BE49-F238E27FC236}">
                <a16:creationId xmlns:a16="http://schemas.microsoft.com/office/drawing/2014/main" id="{32BC42CD-7906-6A4D-93C6-A9904E69CA44}"/>
              </a:ext>
            </a:extLst>
          </p:cNvPr>
          <p:cNvGrpSpPr/>
          <p:nvPr userDrawn="1"/>
        </p:nvGrpSpPr>
        <p:grpSpPr>
          <a:xfrm>
            <a:off x="0" y="6242016"/>
            <a:ext cx="12192000" cy="637498"/>
            <a:chOff x="0" y="6220502"/>
            <a:chExt cx="9144000" cy="637498"/>
          </a:xfrm>
        </p:grpSpPr>
        <p:sp>
          <p:nvSpPr>
            <p:cNvPr id="13" name="Rectangle 12">
              <a:extLst>
                <a:ext uri="{FF2B5EF4-FFF2-40B4-BE49-F238E27FC236}">
                  <a16:creationId xmlns:a16="http://schemas.microsoft.com/office/drawing/2014/main" id="{831BBD1C-42DD-2B4D-8247-369BFA6F68FB}"/>
                </a:ext>
              </a:extLst>
            </p:cNvPr>
            <p:cNvSpPr/>
            <p:nvPr userDrawn="1"/>
          </p:nvSpPr>
          <p:spPr>
            <a:xfrm>
              <a:off x="0" y="6220502"/>
              <a:ext cx="9144000" cy="130601"/>
            </a:xfrm>
            <a:prstGeom prst="rect">
              <a:avLst/>
            </a:prstGeom>
            <a:solidFill>
              <a:srgbClr val="B9BBB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4" name="Rectangle 13">
              <a:extLst>
                <a:ext uri="{FF2B5EF4-FFF2-40B4-BE49-F238E27FC236}">
                  <a16:creationId xmlns:a16="http://schemas.microsoft.com/office/drawing/2014/main" id="{F97C8E63-2AE0-7941-9205-AA818AB610C7}"/>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4" name="Content Placeholder 3"/>
          <p:cNvSpPr>
            <a:spLocks noGrp="1"/>
          </p:cNvSpPr>
          <p:nvPr userDrawn="1">
            <p:ph sz="half" idx="2" hasCustomPrompt="1"/>
          </p:nvPr>
        </p:nvSpPr>
        <p:spPr>
          <a:xfrm>
            <a:off x="0" y="0"/>
            <a:ext cx="6099048" cy="6242016"/>
          </a:xfrm>
          <a:noFill/>
        </p:spPr>
        <p:txBody>
          <a:bodyPr lIns="228600" tIns="228600" rIns="228600" bIns="228600"/>
          <a:lstStyle>
            <a:lvl1pPr marL="0" indent="0">
              <a:buNone/>
              <a:defRPr/>
            </a:lvl1pPr>
          </a:lstStyle>
          <a:p>
            <a:pPr lvl="0"/>
            <a:r>
              <a:rPr lang="en-US" dirty="0"/>
              <a:t>Click on an icon below to add a table, graph, SmartArt object, or picture.</a:t>
            </a:r>
          </a:p>
        </p:txBody>
      </p:sp>
      <p:sp>
        <p:nvSpPr>
          <p:cNvPr id="3" name="Slide Number Placeholder 2">
            <a:extLst>
              <a:ext uri="{FF2B5EF4-FFF2-40B4-BE49-F238E27FC236}">
                <a16:creationId xmlns:a16="http://schemas.microsoft.com/office/drawing/2014/main" id="{00224664-29C8-434F-915D-833F29D79ADB}"/>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12" name="Rectangle 11">
            <a:extLst>
              <a:ext uri="{FF2B5EF4-FFF2-40B4-BE49-F238E27FC236}">
                <a16:creationId xmlns:a16="http://schemas.microsoft.com/office/drawing/2014/main" id="{0DA4C9DB-0D9F-9448-A75A-0A0DE6C215D5}"/>
              </a:ext>
            </a:extLst>
          </p:cNvPr>
          <p:cNvSpPr/>
          <p:nvPr userDrawn="1"/>
        </p:nvSpPr>
        <p:spPr>
          <a:xfrm>
            <a:off x="6096000" y="6218925"/>
            <a:ext cx="6096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6" name="Text Placeholder 9">
            <a:extLst>
              <a:ext uri="{FF2B5EF4-FFF2-40B4-BE49-F238E27FC236}">
                <a16:creationId xmlns:a16="http://schemas.microsoft.com/office/drawing/2014/main" id="{759D2715-D0F6-BD45-BA81-372108EF4936}"/>
              </a:ext>
            </a:extLst>
          </p:cNvPr>
          <p:cNvSpPr>
            <a:spLocks noGrp="1"/>
          </p:cNvSpPr>
          <p:nvPr>
            <p:ph type="body" sz="quarter" idx="15"/>
          </p:nvPr>
        </p:nvSpPr>
        <p:spPr>
          <a:xfrm>
            <a:off x="6521636" y="969275"/>
            <a:ext cx="5257800" cy="5107869"/>
          </a:xfrm>
          <a:noFill/>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itle 5">
            <a:extLst>
              <a:ext uri="{FF2B5EF4-FFF2-40B4-BE49-F238E27FC236}">
                <a16:creationId xmlns:a16="http://schemas.microsoft.com/office/drawing/2014/main" id="{033D62F8-7754-154B-8C7D-DF2AB0082BB4}"/>
              </a:ext>
            </a:extLst>
          </p:cNvPr>
          <p:cNvSpPr>
            <a:spLocks noGrp="1"/>
          </p:cNvSpPr>
          <p:nvPr>
            <p:ph type="title" hasCustomPrompt="1"/>
          </p:nvPr>
        </p:nvSpPr>
        <p:spPr>
          <a:xfrm>
            <a:off x="6513087" y="35780"/>
            <a:ext cx="5249251" cy="518012"/>
          </a:xfrm>
        </p:spPr>
        <p:txBody>
          <a:bodyPr/>
          <a:lstStyle>
            <a:lvl1pPr>
              <a:defRPr>
                <a:solidFill>
                  <a:schemeClr val="tx1"/>
                </a:solidFill>
              </a:defRPr>
            </a:lvl1pPr>
          </a:lstStyle>
          <a:p>
            <a:r>
              <a:rPr lang="en-US" dirty="0"/>
              <a:t>Photo Left</a:t>
            </a:r>
          </a:p>
        </p:txBody>
      </p:sp>
      <p:pic>
        <p:nvPicPr>
          <p:cNvPr id="24" name="Picture 23" descr="A picture containing drawing&#10;&#10;Description automatically generated">
            <a:extLst>
              <a:ext uri="{FF2B5EF4-FFF2-40B4-BE49-F238E27FC236}">
                <a16:creationId xmlns:a16="http://schemas.microsoft.com/office/drawing/2014/main" id="{5FC37F2C-A87F-B746-9223-2C1EC3A34A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36599183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Full-bleed photo">
    <p:spTree>
      <p:nvGrpSpPr>
        <p:cNvPr id="1" name=""/>
        <p:cNvGrpSpPr/>
        <p:nvPr/>
      </p:nvGrpSpPr>
      <p:grpSpPr>
        <a:xfrm>
          <a:off x="0" y="0"/>
          <a:ext cx="0" cy="0"/>
          <a:chOff x="0" y="0"/>
          <a:chExt cx="0" cy="0"/>
        </a:xfrm>
      </p:grpSpPr>
      <p:sp>
        <p:nvSpPr>
          <p:cNvPr id="3" name="Picture Placeholder 2"/>
          <p:cNvSpPr>
            <a:spLocks noGrp="1"/>
          </p:cNvSpPr>
          <p:nvPr>
            <p:ph type="pic" sz="quarter" idx="10" hasCustomPrompt="1"/>
          </p:nvPr>
        </p:nvSpPr>
        <p:spPr>
          <a:xfrm>
            <a:off x="0" y="0"/>
            <a:ext cx="12192000" cy="6858000"/>
          </a:xfrm>
        </p:spPr>
        <p:txBody>
          <a:bodyPr/>
          <a:lstStyle>
            <a:lvl1pPr marL="0" indent="0">
              <a:buNone/>
              <a:defRPr/>
            </a:lvl1pPr>
          </a:lstStyle>
          <a:p>
            <a:r>
              <a:rPr lang="en-US" dirty="0"/>
              <a:t>Full-Bleed Photo layout. Click on the icon at the center of the slide to add a picture.</a:t>
            </a:r>
          </a:p>
        </p:txBody>
      </p:sp>
      <p:sp>
        <p:nvSpPr>
          <p:cNvPr id="2" name="Title 1"/>
          <p:cNvSpPr>
            <a:spLocks noGrp="1"/>
          </p:cNvSpPr>
          <p:nvPr>
            <p:ph type="title" hasCustomPrompt="1"/>
          </p:nvPr>
        </p:nvSpPr>
        <p:spPr>
          <a:xfrm>
            <a:off x="0" y="-1208580"/>
            <a:ext cx="11338560" cy="1107996"/>
          </a:xfrm>
          <a:prstGeom prst="rect">
            <a:avLst/>
          </a:prstGeom>
        </p:spPr>
        <p:txBody>
          <a:bodyPr>
            <a:spAutoFit/>
          </a:bodyPr>
          <a:lstStyle>
            <a:lvl1pPr>
              <a:defRPr kumimoji="0" lang="en-US" sz="2400" b="0" i="0" u="none" strike="noStrike" kern="1200" cap="none" spc="0" normalizeH="0" baseline="0" noProof="0" smtClean="0">
                <a:ln>
                  <a:noFill/>
                </a:ln>
                <a:solidFill>
                  <a:srgbClr val="595959"/>
                </a:solidFill>
                <a:effectLst/>
                <a:uLnTx/>
                <a:uFillTx/>
                <a:cs typeface="Calibri"/>
              </a:defRPr>
            </a:lvl1pPr>
          </a:lstStyle>
          <a:p>
            <a:r>
              <a:rPr kumimoji="0" lang="en-US" sz="2400" b="0" i="0" u="none" strike="noStrike" kern="1200" cap="none" spc="0" normalizeH="0" baseline="0" noProof="0" dirty="0">
                <a:ln>
                  <a:noFill/>
                </a:ln>
                <a:solidFill>
                  <a:srgbClr val="595959"/>
                </a:solidFill>
                <a:effectLst/>
                <a:uLnTx/>
                <a:uFillTx/>
                <a:latin typeface="+mj-lt"/>
                <a:cs typeface="Calibri"/>
              </a:rPr>
              <a:t>Slide Title Placeholder. </a:t>
            </a:r>
            <a:br>
              <a:rPr kumimoji="0" lang="en-US" sz="2400" b="0" i="0" u="none" strike="noStrike" kern="1200" cap="none" spc="0" normalizeH="0" baseline="0" noProof="0" dirty="0">
                <a:ln>
                  <a:noFill/>
                </a:ln>
                <a:solidFill>
                  <a:srgbClr val="595959"/>
                </a:solidFill>
                <a:effectLst/>
                <a:uLnTx/>
                <a:uFillTx/>
                <a:latin typeface="+mj-lt"/>
                <a:cs typeface="Calibri"/>
              </a:rPr>
            </a:br>
            <a:r>
              <a:rPr kumimoji="0" lang="en-US" sz="2400" b="0" i="0" u="none" strike="noStrike" kern="1200" cap="none" spc="0" normalizeH="0" baseline="0" noProof="0" dirty="0">
                <a:ln>
                  <a:noFill/>
                </a:ln>
                <a:solidFill>
                  <a:srgbClr val="595959"/>
                </a:solidFill>
                <a:effectLst/>
                <a:uLnTx/>
                <a:uFillTx/>
                <a:latin typeface="+mj-lt"/>
                <a:cs typeface="Calibri"/>
              </a:rPr>
              <a:t>This slide title will not appear in slide presentations. It fulfills the Section 508 requirement that every slide has a unique slide title.</a:t>
            </a:r>
            <a:endParaRPr lang="en-US" dirty="0"/>
          </a:p>
        </p:txBody>
      </p:sp>
    </p:spTree>
    <p:extLst>
      <p:ext uri="{BB962C8B-B14F-4D97-AF65-F5344CB8AC3E}">
        <p14:creationId xmlns:p14="http://schemas.microsoft.com/office/powerpoint/2010/main" val="2432968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ferences">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56E5A0-0247-1E47-BEE1-6D5715DD596F}"/>
              </a:ext>
            </a:extLst>
          </p:cNvPr>
          <p:cNvSpPr>
            <a:spLocks noGrp="1"/>
          </p:cNvSpPr>
          <p:nvPr>
            <p:ph type="sldNum" sz="quarter" idx="14"/>
          </p:nvPr>
        </p:nvSpPr>
        <p:spPr/>
        <p:txBody>
          <a:bodyPr/>
          <a:lstStyle/>
          <a:p>
            <a:fld id="{58AE716E-68DD-2249-A7FA-8AEF0B14DF81}" type="slidenum">
              <a:rPr lang="en-US" smtClean="0"/>
              <a:pPr/>
              <a:t>‹#›</a:t>
            </a:fld>
            <a:endParaRPr lang="en-US" dirty="0"/>
          </a:p>
        </p:txBody>
      </p:sp>
      <p:sp>
        <p:nvSpPr>
          <p:cNvPr id="5" name="Title 4">
            <a:extLst>
              <a:ext uri="{FF2B5EF4-FFF2-40B4-BE49-F238E27FC236}">
                <a16:creationId xmlns:a16="http://schemas.microsoft.com/office/drawing/2014/main" id="{045BA458-90C4-F74B-AE2A-4AF25227E417}"/>
              </a:ext>
            </a:extLst>
          </p:cNvPr>
          <p:cNvSpPr>
            <a:spLocks noGrp="1"/>
          </p:cNvSpPr>
          <p:nvPr>
            <p:ph type="title" hasCustomPrompt="1"/>
          </p:nvPr>
        </p:nvSpPr>
        <p:spPr>
          <a:xfrm>
            <a:off x="426230" y="65597"/>
            <a:ext cx="11369529" cy="518012"/>
          </a:xfrm>
        </p:spPr>
        <p:txBody>
          <a:bodyPr/>
          <a:lstStyle/>
          <a:p>
            <a:r>
              <a:rPr lang="en-US" dirty="0"/>
              <a:t>References</a:t>
            </a:r>
          </a:p>
        </p:txBody>
      </p:sp>
      <p:sp>
        <p:nvSpPr>
          <p:cNvPr id="13" name="Content">
            <a:extLst>
              <a:ext uri="{FF2B5EF4-FFF2-40B4-BE49-F238E27FC236}">
                <a16:creationId xmlns:a16="http://schemas.microsoft.com/office/drawing/2014/main" id="{EECC0F94-EA13-EC4B-8223-4326E5F5AC8C}"/>
              </a:ext>
            </a:extLst>
          </p:cNvPr>
          <p:cNvSpPr>
            <a:spLocks noGrp="1"/>
          </p:cNvSpPr>
          <p:nvPr>
            <p:ph type="body" sz="quarter" idx="13" hasCustomPrompt="1"/>
          </p:nvPr>
        </p:nvSpPr>
        <p:spPr>
          <a:xfrm>
            <a:off x="457200" y="1143001"/>
            <a:ext cx="11338560" cy="4581939"/>
          </a:xfrm>
        </p:spPr>
        <p:txBody>
          <a:bodyPr>
            <a:noAutofit/>
          </a:bodyPr>
          <a:lstStyle>
            <a:lvl1pPr marL="457200" indent="-457200">
              <a:lnSpc>
                <a:spcPct val="100000"/>
              </a:lnSpc>
              <a:spcBef>
                <a:spcPts val="1800"/>
              </a:spcBef>
              <a:buNone/>
              <a:defRPr sz="1800" i="0" baseline="0">
                <a:solidFill>
                  <a:schemeClr val="tx1"/>
                </a:solidFill>
              </a:defRPr>
            </a:lvl1pPr>
            <a:lvl2pPr>
              <a:defRPr sz="1800"/>
            </a:lvl2pPr>
            <a:lvl3pPr>
              <a:defRPr sz="1800"/>
            </a:lvl3pPr>
            <a:lvl4pPr>
              <a:defRPr sz="1800"/>
            </a:lvl4pPr>
            <a:lvl5pPr>
              <a:defRPr sz="1800"/>
            </a:lvl5pPr>
          </a:lstStyle>
          <a:p>
            <a:pPr marL="457200"/>
            <a:r>
              <a:rPr lang="en-US" dirty="0"/>
              <a:t>References are 18 point with a 0.5” hanging indent and follow APA 6th Edition guidelines.</a:t>
            </a:r>
          </a:p>
          <a:p>
            <a:pPr marL="457200"/>
            <a:r>
              <a:rPr lang="en-US" dirty="0" err="1"/>
              <a:t>Hanushek</a:t>
            </a:r>
            <a:r>
              <a:rPr lang="en-US" dirty="0"/>
              <a:t>, E. A., &amp; Haycock, K. (2010). An effective teacher in every classroom: A lofty goal, but how to do it? </a:t>
            </a:r>
            <a:r>
              <a:rPr lang="en-US" i="1" dirty="0"/>
              <a:t>Education Next, 10</a:t>
            </a:r>
            <a:r>
              <a:rPr lang="en-US" dirty="0"/>
              <a:t>(3), 47–52.</a:t>
            </a:r>
          </a:p>
          <a:p>
            <a:pPr marL="457200"/>
            <a:r>
              <a:rPr lang="en-US" dirty="0" err="1"/>
              <a:t>Hanushek</a:t>
            </a:r>
            <a:r>
              <a:rPr lang="en-US" dirty="0"/>
              <a:t>, E. A., &amp; </a:t>
            </a:r>
            <a:r>
              <a:rPr lang="en-US" dirty="0" err="1"/>
              <a:t>Rivkin</a:t>
            </a:r>
            <a:r>
              <a:rPr lang="en-US" dirty="0"/>
              <a:t>, S. G. (2010). Generalizations about using value-added measures of teacher quality. </a:t>
            </a:r>
            <a:r>
              <a:rPr lang="en-US" i="1" dirty="0"/>
              <a:t>American Economic Review, 100</a:t>
            </a:r>
            <a:r>
              <a:rPr lang="en-US" dirty="0"/>
              <a:t>(2), 267–271.</a:t>
            </a:r>
          </a:p>
          <a:p>
            <a:pPr marL="457200"/>
            <a:r>
              <a:rPr lang="en-US" dirty="0"/>
              <a:t>Kane, T. J., &amp; </a:t>
            </a:r>
            <a:r>
              <a:rPr lang="en-US" dirty="0" err="1"/>
              <a:t>Staiger</a:t>
            </a:r>
            <a:r>
              <a:rPr lang="en-US" dirty="0"/>
              <a:t>, D. O. (2008). </a:t>
            </a:r>
            <a:r>
              <a:rPr lang="en-US" i="1" dirty="0"/>
              <a:t>Estimating teacher impacts on student achievement: An experimental evaluation </a:t>
            </a:r>
            <a:r>
              <a:rPr lang="en-US" dirty="0"/>
              <a:t>(NBER Working Paper No. 14607). Cambridge, MA: National Bureau of Economic Research.</a:t>
            </a:r>
          </a:p>
          <a:p>
            <a:pPr marL="457200"/>
            <a:r>
              <a:rPr lang="en-US" dirty="0"/>
              <a:t>Rothstein, J. (2010). Teacher quality in educational production: Tracking, decay, and student achievement. </a:t>
            </a:r>
            <a:r>
              <a:rPr lang="en-US" i="1" dirty="0"/>
              <a:t>Quarterly Journal of Economics, 125</a:t>
            </a:r>
            <a:r>
              <a:rPr lang="en-US" dirty="0"/>
              <a:t>(1), 175–214.</a:t>
            </a:r>
          </a:p>
        </p:txBody>
      </p:sp>
    </p:spTree>
    <p:extLst>
      <p:ext uri="{BB962C8B-B14F-4D97-AF65-F5344CB8AC3E}">
        <p14:creationId xmlns:p14="http://schemas.microsoft.com/office/powerpoint/2010/main" val="3416023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eet the Presenters">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C801853-5F98-A64F-94B9-5FC1DA6C5768}"/>
              </a:ext>
            </a:extLst>
          </p:cNvPr>
          <p:cNvSpPr>
            <a:spLocks noGrp="1"/>
          </p:cNvSpPr>
          <p:nvPr>
            <p:ph type="sldNum" sz="quarter" idx="33"/>
          </p:nvPr>
        </p:nvSpPr>
        <p:spPr/>
        <p:txBody>
          <a:bodyPr/>
          <a:lstStyle/>
          <a:p>
            <a:fld id="{58AE716E-68DD-2249-A7FA-8AEF0B14DF81}" type="slidenum">
              <a:rPr lang="en-US" smtClean="0"/>
              <a:pPr/>
              <a:t>‹#›</a:t>
            </a:fld>
            <a:endParaRPr lang="en-US" dirty="0"/>
          </a:p>
        </p:txBody>
      </p:sp>
      <p:sp>
        <p:nvSpPr>
          <p:cNvPr id="18" name="Title 17">
            <a:extLst>
              <a:ext uri="{FF2B5EF4-FFF2-40B4-BE49-F238E27FC236}">
                <a16:creationId xmlns:a16="http://schemas.microsoft.com/office/drawing/2014/main" id="{EBB20CCD-36EB-5947-A8B4-F9D8003CD118}"/>
              </a:ext>
            </a:extLst>
          </p:cNvPr>
          <p:cNvSpPr>
            <a:spLocks noGrp="1"/>
          </p:cNvSpPr>
          <p:nvPr>
            <p:ph type="title" hasCustomPrompt="1"/>
          </p:nvPr>
        </p:nvSpPr>
        <p:spPr>
          <a:xfrm>
            <a:off x="426230" y="65597"/>
            <a:ext cx="11369529" cy="518012"/>
          </a:xfrm>
        </p:spPr>
        <p:txBody>
          <a:bodyPr/>
          <a:lstStyle/>
          <a:p>
            <a:r>
              <a:rPr lang="en-US" dirty="0"/>
              <a:t>Meet the Presenters Layout</a:t>
            </a:r>
          </a:p>
        </p:txBody>
      </p:sp>
      <p:sp>
        <p:nvSpPr>
          <p:cNvPr id="19" name="Picture Placeholder 1">
            <a:extLst>
              <a:ext uri="{FF2B5EF4-FFF2-40B4-BE49-F238E27FC236}">
                <a16:creationId xmlns:a16="http://schemas.microsoft.com/office/drawing/2014/main" id="{59F27B0B-19D0-ED42-A1C8-8D707A8FAAE7}"/>
              </a:ext>
            </a:extLst>
          </p:cNvPr>
          <p:cNvSpPr>
            <a:spLocks noGrp="1"/>
          </p:cNvSpPr>
          <p:nvPr>
            <p:ph type="pic" sz="quarter" idx="15" hasCustomPrompt="1"/>
          </p:nvPr>
        </p:nvSpPr>
        <p:spPr>
          <a:xfrm>
            <a:off x="45720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0" name="Name 1">
            <a:extLst>
              <a:ext uri="{FF2B5EF4-FFF2-40B4-BE49-F238E27FC236}">
                <a16:creationId xmlns:a16="http://schemas.microsoft.com/office/drawing/2014/main" id="{FB8185D5-85F8-B141-8CD8-7F3E19F97A19}"/>
              </a:ext>
            </a:extLst>
          </p:cNvPr>
          <p:cNvSpPr>
            <a:spLocks noGrp="1"/>
          </p:cNvSpPr>
          <p:nvPr>
            <p:ph type="body" sz="quarter" idx="19" hasCustomPrompt="1"/>
          </p:nvPr>
        </p:nvSpPr>
        <p:spPr>
          <a:xfrm>
            <a:off x="45720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First Presenter</a:t>
            </a:r>
          </a:p>
        </p:txBody>
      </p:sp>
      <p:sp>
        <p:nvSpPr>
          <p:cNvPr id="21" name="Bio 1">
            <a:extLst>
              <a:ext uri="{FF2B5EF4-FFF2-40B4-BE49-F238E27FC236}">
                <a16:creationId xmlns:a16="http://schemas.microsoft.com/office/drawing/2014/main" id="{876F3BEF-6E09-C249-A002-DF6E1E49646C}"/>
              </a:ext>
            </a:extLst>
          </p:cNvPr>
          <p:cNvSpPr>
            <a:spLocks noGrp="1"/>
          </p:cNvSpPr>
          <p:nvPr>
            <p:ph type="body" sz="quarter" idx="23" hasCustomPrompt="1"/>
          </p:nvPr>
        </p:nvSpPr>
        <p:spPr>
          <a:xfrm>
            <a:off x="45720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2" name="Picture Placeholder 1">
            <a:extLst>
              <a:ext uri="{FF2B5EF4-FFF2-40B4-BE49-F238E27FC236}">
                <a16:creationId xmlns:a16="http://schemas.microsoft.com/office/drawing/2014/main" id="{F9D865F7-3E95-6B49-AC42-168166E3D8DB}"/>
              </a:ext>
            </a:extLst>
          </p:cNvPr>
          <p:cNvSpPr>
            <a:spLocks noGrp="1"/>
          </p:cNvSpPr>
          <p:nvPr>
            <p:ph type="pic" sz="quarter" idx="24" hasCustomPrompt="1"/>
          </p:nvPr>
        </p:nvSpPr>
        <p:spPr>
          <a:xfrm>
            <a:off x="283464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3" name="Name 1">
            <a:extLst>
              <a:ext uri="{FF2B5EF4-FFF2-40B4-BE49-F238E27FC236}">
                <a16:creationId xmlns:a16="http://schemas.microsoft.com/office/drawing/2014/main" id="{6A97F58F-0EC3-AA43-B5BD-B23C9CE540A2}"/>
              </a:ext>
            </a:extLst>
          </p:cNvPr>
          <p:cNvSpPr>
            <a:spLocks noGrp="1"/>
          </p:cNvSpPr>
          <p:nvPr>
            <p:ph type="body" sz="quarter" idx="25" hasCustomPrompt="1"/>
          </p:nvPr>
        </p:nvSpPr>
        <p:spPr>
          <a:xfrm>
            <a:off x="283464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Second Presenter</a:t>
            </a:r>
          </a:p>
        </p:txBody>
      </p:sp>
      <p:sp>
        <p:nvSpPr>
          <p:cNvPr id="24" name="Bio 1">
            <a:extLst>
              <a:ext uri="{FF2B5EF4-FFF2-40B4-BE49-F238E27FC236}">
                <a16:creationId xmlns:a16="http://schemas.microsoft.com/office/drawing/2014/main" id="{DEC511A4-493A-094C-832F-1ED3171561F8}"/>
              </a:ext>
            </a:extLst>
          </p:cNvPr>
          <p:cNvSpPr>
            <a:spLocks noGrp="1"/>
          </p:cNvSpPr>
          <p:nvPr>
            <p:ph type="body" sz="quarter" idx="26" hasCustomPrompt="1"/>
          </p:nvPr>
        </p:nvSpPr>
        <p:spPr>
          <a:xfrm>
            <a:off x="283464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5" name="Picture Placeholder 1">
            <a:extLst>
              <a:ext uri="{FF2B5EF4-FFF2-40B4-BE49-F238E27FC236}">
                <a16:creationId xmlns:a16="http://schemas.microsoft.com/office/drawing/2014/main" id="{1093D38B-45A9-094C-ADEC-3C1F7CAEC570}"/>
              </a:ext>
            </a:extLst>
          </p:cNvPr>
          <p:cNvSpPr>
            <a:spLocks noGrp="1"/>
          </p:cNvSpPr>
          <p:nvPr>
            <p:ph type="pic" sz="quarter" idx="27" hasCustomPrompt="1"/>
          </p:nvPr>
        </p:nvSpPr>
        <p:spPr>
          <a:xfrm>
            <a:off x="521208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6" name="Name 1">
            <a:extLst>
              <a:ext uri="{FF2B5EF4-FFF2-40B4-BE49-F238E27FC236}">
                <a16:creationId xmlns:a16="http://schemas.microsoft.com/office/drawing/2014/main" id="{1A59E0A0-619E-A241-94E1-03AB7FE02142}"/>
              </a:ext>
            </a:extLst>
          </p:cNvPr>
          <p:cNvSpPr>
            <a:spLocks noGrp="1"/>
          </p:cNvSpPr>
          <p:nvPr>
            <p:ph type="body" sz="quarter" idx="28" hasCustomPrompt="1"/>
          </p:nvPr>
        </p:nvSpPr>
        <p:spPr>
          <a:xfrm>
            <a:off x="521208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Third Presenter</a:t>
            </a:r>
          </a:p>
        </p:txBody>
      </p:sp>
      <p:sp>
        <p:nvSpPr>
          <p:cNvPr id="27" name="Bio 1">
            <a:extLst>
              <a:ext uri="{FF2B5EF4-FFF2-40B4-BE49-F238E27FC236}">
                <a16:creationId xmlns:a16="http://schemas.microsoft.com/office/drawing/2014/main" id="{57EFC205-A3AE-7F47-9D63-281871B711D3}"/>
              </a:ext>
            </a:extLst>
          </p:cNvPr>
          <p:cNvSpPr>
            <a:spLocks noGrp="1"/>
          </p:cNvSpPr>
          <p:nvPr>
            <p:ph type="body" sz="quarter" idx="29" hasCustomPrompt="1"/>
          </p:nvPr>
        </p:nvSpPr>
        <p:spPr>
          <a:xfrm>
            <a:off x="521208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28" name="Picture Placeholder 1">
            <a:extLst>
              <a:ext uri="{FF2B5EF4-FFF2-40B4-BE49-F238E27FC236}">
                <a16:creationId xmlns:a16="http://schemas.microsoft.com/office/drawing/2014/main" id="{56A5157D-929D-3A41-B4F6-3665CCC05226}"/>
              </a:ext>
            </a:extLst>
          </p:cNvPr>
          <p:cNvSpPr>
            <a:spLocks noGrp="1"/>
          </p:cNvSpPr>
          <p:nvPr>
            <p:ph type="pic" sz="quarter" idx="30" hasCustomPrompt="1"/>
          </p:nvPr>
        </p:nvSpPr>
        <p:spPr>
          <a:xfrm>
            <a:off x="758952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29" name="Name 1">
            <a:extLst>
              <a:ext uri="{FF2B5EF4-FFF2-40B4-BE49-F238E27FC236}">
                <a16:creationId xmlns:a16="http://schemas.microsoft.com/office/drawing/2014/main" id="{1489E190-8250-DA40-BF8F-EF50F5F4ACB9}"/>
              </a:ext>
            </a:extLst>
          </p:cNvPr>
          <p:cNvSpPr>
            <a:spLocks noGrp="1"/>
          </p:cNvSpPr>
          <p:nvPr>
            <p:ph type="body" sz="quarter" idx="31" hasCustomPrompt="1"/>
          </p:nvPr>
        </p:nvSpPr>
        <p:spPr>
          <a:xfrm>
            <a:off x="758952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Fourth Presenter</a:t>
            </a:r>
          </a:p>
        </p:txBody>
      </p:sp>
      <p:sp>
        <p:nvSpPr>
          <p:cNvPr id="30" name="Bio 1">
            <a:extLst>
              <a:ext uri="{FF2B5EF4-FFF2-40B4-BE49-F238E27FC236}">
                <a16:creationId xmlns:a16="http://schemas.microsoft.com/office/drawing/2014/main" id="{1992FB70-EC01-164E-8BF2-7CA9DE1248CC}"/>
              </a:ext>
            </a:extLst>
          </p:cNvPr>
          <p:cNvSpPr>
            <a:spLocks noGrp="1"/>
          </p:cNvSpPr>
          <p:nvPr>
            <p:ph type="body" sz="quarter" idx="32" hasCustomPrompt="1"/>
          </p:nvPr>
        </p:nvSpPr>
        <p:spPr>
          <a:xfrm>
            <a:off x="758952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
        <p:nvSpPr>
          <p:cNvPr id="31" name="Picture Placeholder 1">
            <a:extLst>
              <a:ext uri="{FF2B5EF4-FFF2-40B4-BE49-F238E27FC236}">
                <a16:creationId xmlns:a16="http://schemas.microsoft.com/office/drawing/2014/main" id="{C1EDC8A2-D757-0043-ACFF-F1CEC2629855}"/>
              </a:ext>
            </a:extLst>
          </p:cNvPr>
          <p:cNvSpPr>
            <a:spLocks noGrp="1"/>
          </p:cNvSpPr>
          <p:nvPr>
            <p:ph type="pic" sz="quarter" idx="34" hasCustomPrompt="1"/>
          </p:nvPr>
        </p:nvSpPr>
        <p:spPr>
          <a:xfrm>
            <a:off x="9966960" y="1325880"/>
            <a:ext cx="1828800" cy="1828800"/>
          </a:xfrm>
          <a:prstGeom prst="ellipse">
            <a:avLst/>
          </a:prstGeom>
        </p:spPr>
        <p:txBody>
          <a:bodyPr rtlCol="0" anchor="t" anchorCtr="0">
            <a:normAutofit/>
          </a:bodyPr>
          <a:lstStyle>
            <a:lvl1pPr marL="0" indent="0" algn="ctr">
              <a:lnSpc>
                <a:spcPct val="100000"/>
              </a:lnSpc>
              <a:spcBef>
                <a:spcPts val="0"/>
              </a:spcBef>
              <a:buNone/>
              <a:defRPr sz="1000" baseline="0">
                <a:solidFill>
                  <a:schemeClr val="tx1"/>
                </a:solidFill>
              </a:defRPr>
            </a:lvl1pPr>
          </a:lstStyle>
          <a:p>
            <a:pPr lvl="0"/>
            <a:r>
              <a:rPr lang="en-US" noProof="0" dirty="0"/>
              <a:t>Crop images to approximately 2” x 2” </a:t>
            </a:r>
            <a:br>
              <a:rPr lang="en-US" noProof="0" dirty="0"/>
            </a:br>
            <a:r>
              <a:rPr lang="en-US" noProof="0" dirty="0"/>
              <a:t>before inserting.</a:t>
            </a:r>
          </a:p>
          <a:p>
            <a:pPr lvl="0"/>
            <a:endParaRPr lang="en-US" noProof="0" dirty="0"/>
          </a:p>
          <a:p>
            <a:pPr lvl="0"/>
            <a:endParaRPr lang="en-US" noProof="0" dirty="0"/>
          </a:p>
          <a:p>
            <a:pPr lvl="0"/>
            <a:r>
              <a:rPr lang="en-US" noProof="0" dirty="0"/>
              <a:t>Photos with 150 dpi or higher resolution are recommended.</a:t>
            </a:r>
          </a:p>
        </p:txBody>
      </p:sp>
      <p:sp>
        <p:nvSpPr>
          <p:cNvPr id="32" name="Name 1">
            <a:extLst>
              <a:ext uri="{FF2B5EF4-FFF2-40B4-BE49-F238E27FC236}">
                <a16:creationId xmlns:a16="http://schemas.microsoft.com/office/drawing/2014/main" id="{CC062424-8C1B-A84B-8B01-96EAC2834AE3}"/>
              </a:ext>
            </a:extLst>
          </p:cNvPr>
          <p:cNvSpPr>
            <a:spLocks noGrp="1"/>
          </p:cNvSpPr>
          <p:nvPr>
            <p:ph type="body" sz="quarter" idx="35" hasCustomPrompt="1"/>
          </p:nvPr>
        </p:nvSpPr>
        <p:spPr>
          <a:xfrm>
            <a:off x="9966960" y="3246120"/>
            <a:ext cx="1828800" cy="369887"/>
          </a:xfrm>
        </p:spPr>
        <p:txBody>
          <a:bodyPr>
            <a:normAutofit/>
          </a:bodyPr>
          <a:lstStyle>
            <a:lvl1pPr marL="0" indent="0" algn="ctr">
              <a:lnSpc>
                <a:spcPct val="100000"/>
              </a:lnSpc>
              <a:spcBef>
                <a:spcPts val="0"/>
              </a:spcBef>
              <a:buNone/>
              <a:defRPr sz="1400" b="1">
                <a:solidFill>
                  <a:schemeClr val="tx1"/>
                </a:solidFill>
              </a:defRPr>
            </a:lvl1pPr>
          </a:lstStyle>
          <a:p>
            <a:pPr lvl="0"/>
            <a:r>
              <a:rPr lang="en-US" dirty="0"/>
              <a:t>Fifth Presenter</a:t>
            </a:r>
          </a:p>
        </p:txBody>
      </p:sp>
      <p:sp>
        <p:nvSpPr>
          <p:cNvPr id="33" name="Bio 1">
            <a:extLst>
              <a:ext uri="{FF2B5EF4-FFF2-40B4-BE49-F238E27FC236}">
                <a16:creationId xmlns:a16="http://schemas.microsoft.com/office/drawing/2014/main" id="{26AAFE06-5B45-F549-9365-E082708DB908}"/>
              </a:ext>
            </a:extLst>
          </p:cNvPr>
          <p:cNvSpPr>
            <a:spLocks noGrp="1"/>
          </p:cNvSpPr>
          <p:nvPr>
            <p:ph type="body" sz="quarter" idx="36" hasCustomPrompt="1"/>
          </p:nvPr>
        </p:nvSpPr>
        <p:spPr>
          <a:xfrm>
            <a:off x="9966960" y="3767328"/>
            <a:ext cx="1828800" cy="2148840"/>
          </a:xfrm>
        </p:spPr>
        <p:txBody>
          <a:bodyPr>
            <a:normAutofit/>
          </a:bodyPr>
          <a:lstStyle>
            <a:lvl1pPr marL="0" indent="0" algn="ctr">
              <a:lnSpc>
                <a:spcPct val="100000"/>
              </a:lnSpc>
              <a:spcBef>
                <a:spcPts val="0"/>
              </a:spcBef>
              <a:buNone/>
              <a:defRPr sz="1400" i="1">
                <a:solidFill>
                  <a:schemeClr val="tx1"/>
                </a:solidFill>
              </a:defRPr>
            </a:lvl1pPr>
          </a:lstStyle>
          <a:p>
            <a:pPr lvl="0"/>
            <a:r>
              <a:rPr lang="en-US" dirty="0"/>
              <a:t>Organization</a:t>
            </a:r>
            <a:br>
              <a:rPr lang="en-US" dirty="0"/>
            </a:br>
            <a:r>
              <a:rPr lang="en-US" dirty="0"/>
              <a:t>Job Title</a:t>
            </a:r>
            <a:br>
              <a:rPr lang="en-US" dirty="0"/>
            </a:br>
            <a:r>
              <a:rPr lang="en-US" dirty="0"/>
              <a:t>Phone Number</a:t>
            </a:r>
            <a:br>
              <a:rPr lang="en-US" dirty="0"/>
            </a:br>
            <a:r>
              <a:rPr lang="en-US" dirty="0"/>
              <a:t>Email Address</a:t>
            </a:r>
          </a:p>
        </p:txBody>
      </p:sp>
    </p:spTree>
    <p:extLst>
      <p:ext uri="{BB962C8B-B14F-4D97-AF65-F5344CB8AC3E}">
        <p14:creationId xmlns:p14="http://schemas.microsoft.com/office/powerpoint/2010/main" val="2280144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losing Slide">
    <p:spTree>
      <p:nvGrpSpPr>
        <p:cNvPr id="1" name=""/>
        <p:cNvGrpSpPr/>
        <p:nvPr/>
      </p:nvGrpSpPr>
      <p:grpSpPr>
        <a:xfrm>
          <a:off x="0" y="0"/>
          <a:ext cx="0" cy="0"/>
          <a:chOff x="0" y="0"/>
          <a:chExt cx="0" cy="0"/>
        </a:xfrm>
      </p:grpSpPr>
      <p:grpSp>
        <p:nvGrpSpPr>
          <p:cNvPr id="28" name="Group 27">
            <a:extLst>
              <a:ext uri="{FF2B5EF4-FFF2-40B4-BE49-F238E27FC236}">
                <a16:creationId xmlns:a16="http://schemas.microsoft.com/office/drawing/2014/main" id="{E2F76D06-8FC6-4C49-9095-92ACE54CA785}"/>
              </a:ext>
            </a:extLst>
          </p:cNvPr>
          <p:cNvGrpSpPr/>
          <p:nvPr userDrawn="1"/>
        </p:nvGrpSpPr>
        <p:grpSpPr>
          <a:xfrm>
            <a:off x="0" y="1"/>
            <a:ext cx="12192000" cy="6383743"/>
            <a:chOff x="1" y="-654979"/>
            <a:chExt cx="9144000" cy="7029646"/>
          </a:xfrm>
        </p:grpSpPr>
        <p:grpSp>
          <p:nvGrpSpPr>
            <p:cNvPr id="29" name="Group 28">
              <a:extLst>
                <a:ext uri="{FF2B5EF4-FFF2-40B4-BE49-F238E27FC236}">
                  <a16:creationId xmlns:a16="http://schemas.microsoft.com/office/drawing/2014/main" id="{293FDE48-75E5-3C4A-B3BC-7BADCD81C319}"/>
                </a:ext>
              </a:extLst>
            </p:cNvPr>
            <p:cNvGrpSpPr/>
            <p:nvPr/>
          </p:nvGrpSpPr>
          <p:grpSpPr>
            <a:xfrm>
              <a:off x="7514903" y="2194560"/>
              <a:ext cx="1376891" cy="1327213"/>
              <a:chOff x="7040708" y="1972456"/>
              <a:chExt cx="1490472" cy="1787106"/>
            </a:xfrm>
          </p:grpSpPr>
          <p:sp>
            <p:nvSpPr>
              <p:cNvPr id="32" name="TextBox 31">
                <a:extLst>
                  <a:ext uri="{FF2B5EF4-FFF2-40B4-BE49-F238E27FC236}">
                    <a16:creationId xmlns:a16="http://schemas.microsoft.com/office/drawing/2014/main" id="{091B6F72-6A3B-AF44-B29E-4D26C42404F0}"/>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33" name="Straight Connector 32">
                <a:extLst>
                  <a:ext uri="{FF2B5EF4-FFF2-40B4-BE49-F238E27FC236}">
                    <a16:creationId xmlns:a16="http://schemas.microsoft.com/office/drawing/2014/main" id="{E5FA2E85-C77D-4747-BA68-9EF4D5B06193}"/>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33">
                <a:extLst>
                  <a:ext uri="{FF2B5EF4-FFF2-40B4-BE49-F238E27FC236}">
                    <a16:creationId xmlns:a16="http://schemas.microsoft.com/office/drawing/2014/main" id="{9C97AD53-36BB-2349-94B7-9EEAC04C6127}"/>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30" name="Text Placeholder 56">
              <a:extLst>
                <a:ext uri="{FF2B5EF4-FFF2-40B4-BE49-F238E27FC236}">
                  <a16:creationId xmlns:a16="http://schemas.microsoft.com/office/drawing/2014/main" id="{3D258BAB-1F24-1D4F-AE8C-0EE766EA4D6F}"/>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31" name="Rectangle 30">
              <a:extLst>
                <a:ext uri="{FF2B5EF4-FFF2-40B4-BE49-F238E27FC236}">
                  <a16:creationId xmlns:a16="http://schemas.microsoft.com/office/drawing/2014/main" id="{35448085-25EC-4C4E-87F6-3FA8E384A3F9}"/>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23" name="Rectangle 22">
            <a:extLst>
              <a:ext uri="{FF2B5EF4-FFF2-40B4-BE49-F238E27FC236}">
                <a16:creationId xmlns:a16="http://schemas.microsoft.com/office/drawing/2014/main" id="{29B29E6C-E18E-2F46-93AB-D50BF118D74F}"/>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2" name="Title 1"/>
          <p:cNvSpPr>
            <a:spLocks noGrp="1"/>
          </p:cNvSpPr>
          <p:nvPr userDrawn="1">
            <p:ph type="title" hasCustomPrompt="1"/>
          </p:nvPr>
        </p:nvSpPr>
        <p:spPr>
          <a:xfrm>
            <a:off x="1816608" y="2029259"/>
            <a:ext cx="8558784" cy="521208"/>
          </a:xfrm>
          <a:prstGeom prst="rect">
            <a:avLst/>
          </a:prstGeom>
        </p:spPr>
        <p:txBody>
          <a:bodyPr>
            <a:normAutofit/>
          </a:bodyPr>
          <a:lstStyle>
            <a:lvl1pPr algn="ctr">
              <a:defRPr lang="en-US" sz="2400" b="0" i="0" kern="1200" cap="all" spc="300" baseline="0" dirty="0">
                <a:solidFill>
                  <a:schemeClr val="bg1"/>
                </a:solidFill>
                <a:effectLst/>
                <a:latin typeface="+mj-lt"/>
                <a:ea typeface="Calibri"/>
                <a:cs typeface="Calibri"/>
              </a:defRPr>
            </a:lvl1pPr>
          </a:lstStyle>
          <a:p>
            <a:r>
              <a:rPr lang="en-US" dirty="0"/>
              <a:t>Presenter’s Name</a:t>
            </a:r>
          </a:p>
        </p:txBody>
      </p:sp>
      <p:sp>
        <p:nvSpPr>
          <p:cNvPr id="40" name="Contact Information"/>
          <p:cNvSpPr>
            <a:spLocks noGrp="1"/>
          </p:cNvSpPr>
          <p:nvPr userDrawn="1">
            <p:ph type="body" sz="quarter" idx="11" hasCustomPrompt="1"/>
          </p:nvPr>
        </p:nvSpPr>
        <p:spPr>
          <a:xfrm>
            <a:off x="1811845" y="2606963"/>
            <a:ext cx="8556523" cy="1231786"/>
          </a:xfrm>
        </p:spPr>
        <p:txBody>
          <a:bodyPr>
            <a:noAutofit/>
          </a:bodyPr>
          <a:lstStyle>
            <a:lvl1pPr marL="0" indent="0" algn="ctr">
              <a:lnSpc>
                <a:spcPct val="140000"/>
              </a:lnSpc>
              <a:spcBef>
                <a:spcPts val="0"/>
              </a:spcBef>
              <a:buNone/>
              <a:defRPr sz="1800" cap="none" baseline="0">
                <a:solidFill>
                  <a:schemeClr val="bg1"/>
                </a:solidFill>
                <a:effectLst/>
              </a:defRPr>
            </a:lvl1pPr>
          </a:lstStyle>
          <a:p>
            <a:r>
              <a:rPr lang="en-US" dirty="0"/>
              <a:t>PRESENTER’S JOB TITLE</a:t>
            </a:r>
          </a:p>
          <a:p>
            <a:r>
              <a:rPr lang="en-US" dirty="0"/>
              <a:t>202.403.####</a:t>
            </a:r>
          </a:p>
          <a:p>
            <a:r>
              <a:rPr lang="en-US" dirty="0" err="1"/>
              <a:t>email.address@cambiumassessment.com</a:t>
            </a:r>
            <a:endParaRPr lang="en-US" dirty="0"/>
          </a:p>
        </p:txBody>
      </p:sp>
      <p:sp>
        <p:nvSpPr>
          <p:cNvPr id="4" name="Text Placeholder 3">
            <a:extLst>
              <a:ext uri="{FF2B5EF4-FFF2-40B4-BE49-F238E27FC236}">
                <a16:creationId xmlns:a16="http://schemas.microsoft.com/office/drawing/2014/main" id="{DA82E4A1-C64B-4CF5-BF73-0EF68358BABC}"/>
              </a:ext>
            </a:extLst>
          </p:cNvPr>
          <p:cNvSpPr>
            <a:spLocks noGrp="1"/>
          </p:cNvSpPr>
          <p:nvPr>
            <p:ph type="body" sz="quarter" idx="14" hasCustomPrompt="1"/>
          </p:nvPr>
        </p:nvSpPr>
        <p:spPr>
          <a:xfrm>
            <a:off x="340947" y="6476003"/>
            <a:ext cx="429605" cy="92333"/>
          </a:xfrm>
        </p:spPr>
        <p:txBody>
          <a:bodyPr wrap="none" anchor="b" anchorCtr="0">
            <a:spAutoFit/>
          </a:bodyPr>
          <a:lstStyle>
            <a:lvl1pPr marL="0" indent="0" algn="r">
              <a:lnSpc>
                <a:spcPct val="100000"/>
              </a:lnSpc>
              <a:spcBef>
                <a:spcPts val="0"/>
              </a:spcBef>
              <a:buNone/>
              <a:defRPr sz="600">
                <a:solidFill>
                  <a:schemeClr val="bg1"/>
                </a:solidFill>
              </a:defRPr>
            </a:lvl1pPr>
            <a:lvl2pPr marL="320040" indent="0">
              <a:lnSpc>
                <a:spcPct val="100000"/>
              </a:lnSpc>
              <a:spcBef>
                <a:spcPts val="0"/>
              </a:spcBef>
              <a:buNone/>
              <a:defRPr sz="600"/>
            </a:lvl2pPr>
            <a:lvl3pPr marL="685800" indent="0">
              <a:lnSpc>
                <a:spcPct val="100000"/>
              </a:lnSpc>
              <a:spcBef>
                <a:spcPts val="0"/>
              </a:spcBef>
              <a:buNone/>
              <a:defRPr sz="600"/>
            </a:lvl3pPr>
            <a:lvl4pPr marL="1005840" indent="0">
              <a:lnSpc>
                <a:spcPct val="100000"/>
              </a:lnSpc>
              <a:spcBef>
                <a:spcPts val="0"/>
              </a:spcBef>
              <a:buNone/>
              <a:defRPr sz="600"/>
            </a:lvl4pPr>
            <a:lvl5pPr marL="1325880" indent="0">
              <a:lnSpc>
                <a:spcPct val="100000"/>
              </a:lnSpc>
              <a:spcBef>
                <a:spcPts val="0"/>
              </a:spcBef>
              <a:buNone/>
              <a:defRPr sz="600"/>
            </a:lvl5pPr>
          </a:lstStyle>
          <a:p>
            <a:pPr lvl="0"/>
            <a:r>
              <a:rPr lang="en-US" dirty="0"/>
              <a:t>XXXX_MO/YR</a:t>
            </a:r>
          </a:p>
        </p:txBody>
      </p:sp>
      <p:sp>
        <p:nvSpPr>
          <p:cNvPr id="26" name="Footer Placeholder 7">
            <a:extLst>
              <a:ext uri="{FF2B5EF4-FFF2-40B4-BE49-F238E27FC236}">
                <a16:creationId xmlns:a16="http://schemas.microsoft.com/office/drawing/2014/main" id="{80690CF2-FBBB-554D-B23A-A3E0423F5B17}"/>
              </a:ext>
            </a:extLst>
          </p:cNvPr>
          <p:cNvSpPr>
            <a:spLocks noGrp="1"/>
          </p:cNvSpPr>
          <p:nvPr>
            <p:ph type="ftr" sz="quarter" idx="18"/>
          </p:nvPr>
        </p:nvSpPr>
        <p:spPr>
          <a:xfrm>
            <a:off x="340947" y="6245597"/>
            <a:ext cx="9531699" cy="92333"/>
          </a:xfrm>
          <a:prstGeom prst="rect">
            <a:avLst/>
          </a:prstGeom>
        </p:spPr>
        <p:txBody>
          <a:bodyPr wrap="square" lIns="0" tIns="0" rIns="0" bIns="0">
            <a:spAutoFit/>
          </a:bodyPr>
          <a:lstStyle>
            <a:lvl1pPr>
              <a:defRPr sz="600">
                <a:solidFill>
                  <a:schemeClr val="bg1"/>
                </a:solidFill>
              </a:defRPr>
            </a:lvl1pPr>
          </a:lstStyle>
          <a:p>
            <a:r>
              <a:rPr lang="en-US" spc="-20" dirty="0"/>
              <a:t>Notice of Trademark: “Cambium Assessment, Inc.” is a registered trademark. All other brand, product, or company names are trademarks or registered trademarks of their respective owners.</a:t>
            </a:r>
          </a:p>
        </p:txBody>
      </p:sp>
      <p:sp>
        <p:nvSpPr>
          <p:cNvPr id="16" name="Rectangle 15">
            <a:extLst>
              <a:ext uri="{FF2B5EF4-FFF2-40B4-BE49-F238E27FC236}">
                <a16:creationId xmlns:a16="http://schemas.microsoft.com/office/drawing/2014/main" id="{7E61B2B1-4D7A-EA4B-81CA-1888BC75DDE9}"/>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8" name="Picture 17" descr="A picture containing drawing&#10;&#10;Description automatically generated">
            <a:extLst>
              <a:ext uri="{FF2B5EF4-FFF2-40B4-BE49-F238E27FC236}">
                <a16:creationId xmlns:a16="http://schemas.microsoft.com/office/drawing/2014/main" id="{9AB4B2DC-3377-0340-B799-CF12239307E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325845" y="6235407"/>
            <a:ext cx="382005" cy="300453"/>
          </a:xfrm>
          <a:prstGeom prst="rect">
            <a:avLst/>
          </a:prstGeom>
        </p:spPr>
      </p:pic>
    </p:spTree>
    <p:extLst>
      <p:ext uri="{BB962C8B-B14F-4D97-AF65-F5344CB8AC3E}">
        <p14:creationId xmlns:p14="http://schemas.microsoft.com/office/powerpoint/2010/main" val="40083637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AAB4F8A-8194-42A5-9442-8D367F445EE8}"/>
              </a:ext>
            </a:extLst>
          </p:cNvPr>
          <p:cNvSpPr>
            <a:spLocks noGrp="1"/>
          </p:cNvSpPr>
          <p:nvPr>
            <p:ph type="dt" sz="half" idx="10"/>
          </p:nvPr>
        </p:nvSpPr>
        <p:spPr/>
        <p:txBody>
          <a:bodyPr/>
          <a:lstStyle/>
          <a:p>
            <a:fld id="{4CD54F66-3AB0-4807-9829-4AB6B4D122BE}" type="datetimeFigureOut">
              <a:rPr lang="en-US" smtClean="0"/>
              <a:t>8/13/2021</a:t>
            </a:fld>
            <a:endParaRPr lang="en-US"/>
          </a:p>
        </p:txBody>
      </p:sp>
      <p:sp>
        <p:nvSpPr>
          <p:cNvPr id="3" name="Footer Placeholder 2">
            <a:extLst>
              <a:ext uri="{FF2B5EF4-FFF2-40B4-BE49-F238E27FC236}">
                <a16:creationId xmlns:a16="http://schemas.microsoft.com/office/drawing/2014/main" id="{0155E14A-765A-49AD-8485-1F675859461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083AA52-0CB2-4745-80CD-8119BE64B330}"/>
              </a:ext>
            </a:extLst>
          </p:cNvPr>
          <p:cNvSpPr>
            <a:spLocks noGrp="1"/>
          </p:cNvSpPr>
          <p:nvPr>
            <p:ph type="sldNum" sz="quarter" idx="12"/>
          </p:nvPr>
        </p:nvSpPr>
        <p:spPr/>
        <p:txBody>
          <a:bodyPr/>
          <a:lstStyle/>
          <a:p>
            <a:fld id="{A0AC21AC-97DB-427B-9481-C0AEF7CFC94D}" type="slidenum">
              <a:rPr lang="en-US" smtClean="0"/>
              <a:t>‹#›</a:t>
            </a:fld>
            <a:endParaRPr lang="en-US"/>
          </a:p>
        </p:txBody>
      </p:sp>
    </p:spTree>
    <p:extLst>
      <p:ext uri="{BB962C8B-B14F-4D97-AF65-F5344CB8AC3E}">
        <p14:creationId xmlns:p14="http://schemas.microsoft.com/office/powerpoint/2010/main" val="28825736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Bulleted Text">
    <p:spTree>
      <p:nvGrpSpPr>
        <p:cNvPr id="1" name=""/>
        <p:cNvGrpSpPr/>
        <p:nvPr/>
      </p:nvGrpSpPr>
      <p:grpSpPr>
        <a:xfrm>
          <a:off x="0" y="0"/>
          <a:ext cx="0" cy="0"/>
          <a:chOff x="0" y="0"/>
          <a:chExt cx="0" cy="0"/>
        </a:xfrm>
      </p:grpSpPr>
      <p:sp>
        <p:nvSpPr>
          <p:cNvPr id="3" name="Content Placeholder 2"/>
          <p:cNvSpPr>
            <a:spLocks noGrp="1"/>
          </p:cNvSpPr>
          <p:nvPr>
            <p:ph idx="1"/>
          </p:nvPr>
        </p:nvSpPr>
        <p:spPr bwMode="gray">
          <a:xfrm>
            <a:off x="916702" y="2055813"/>
            <a:ext cx="10966265" cy="3852006"/>
          </a:xfrm>
        </p:spPr>
        <p:txBody>
          <a:bodyPr/>
          <a:lstStyle>
            <a:lvl1pPr>
              <a:defRPr>
                <a:solidFill>
                  <a:schemeClr val="tx2">
                    <a:lumMod val="75000"/>
                  </a:schemeClr>
                </a:solidFill>
                <a:latin typeface="+mn-lt"/>
                <a:cs typeface="Franklin Gothic Book" pitchFamily="34" charset="0"/>
              </a:defRPr>
            </a:lvl1pPr>
            <a:lvl2pPr>
              <a:defRPr sz="1800">
                <a:solidFill>
                  <a:schemeClr val="tx2">
                    <a:lumMod val="75000"/>
                  </a:schemeClr>
                </a:solidFill>
                <a:latin typeface="+mn-lt"/>
                <a:cs typeface="Franklin Gothic Book" pitchFamily="34" charset="0"/>
              </a:defRPr>
            </a:lvl2pPr>
            <a:lvl3pPr>
              <a:defRPr sz="1400" baseline="0">
                <a:solidFill>
                  <a:schemeClr val="tx2">
                    <a:lumMod val="75000"/>
                  </a:schemeClr>
                </a:solidFill>
                <a:latin typeface="+mn-lt"/>
                <a:cs typeface="Franklin Gothic Book" pitchFamily="34" charset="0"/>
              </a:defRPr>
            </a:lvl3pPr>
            <a:lvl4pPr marL="915988" indent="-228600">
              <a:defRPr sz="1400" baseline="0">
                <a:solidFill>
                  <a:schemeClr val="tx2">
                    <a:lumMod val="75000"/>
                  </a:schemeClr>
                </a:solidFill>
                <a:latin typeface="+mn-lt"/>
                <a:cs typeface="Arial" pitchFamily="34" charset="0"/>
              </a:defRPr>
            </a:lvl4pPr>
            <a:lvl5pPr marL="1143000" indent="-228600">
              <a:defRPr sz="1400" baseline="0">
                <a:solidFill>
                  <a:schemeClr val="tx2">
                    <a:lumMod val="75000"/>
                  </a:schemeClr>
                </a:solidFill>
                <a:latin typeface="+mn-lt"/>
                <a:cs typeface="Arial" pitchFamily="34" charset="0"/>
              </a:defRPr>
            </a:lvl5pPr>
            <a:lvl6pPr marL="1377950" indent="-228600">
              <a:defRPr sz="1400" baseline="0">
                <a:solidFill>
                  <a:schemeClr val="tx2">
                    <a:lumMod val="75000"/>
                  </a:schemeClr>
                </a:solidFill>
                <a:latin typeface="+mn-lt"/>
              </a:defRPr>
            </a:lvl6pPr>
            <a:lvl7pPr marL="1597025" indent="-228600">
              <a:defRPr sz="1400" baseline="0">
                <a:solidFill>
                  <a:schemeClr val="tx2">
                    <a:lumMod val="75000"/>
                  </a:schemeClr>
                </a:solidFill>
                <a:latin typeface="+mn-lt"/>
              </a:defRPr>
            </a:lvl7pPr>
            <a:lvl8pPr marL="1830388" indent="-228600">
              <a:defRPr sz="1400" baseline="0">
                <a:solidFill>
                  <a:schemeClr val="tx2">
                    <a:lumMod val="75000"/>
                  </a:schemeClr>
                </a:solidFill>
                <a:latin typeface="+mn-lt"/>
              </a:defRPr>
            </a:lvl8pPr>
            <a:lvl9pPr marL="2057400" indent="-228600">
              <a:defRPr sz="1400" baseline="0">
                <a:solidFill>
                  <a:schemeClr val="tx2">
                    <a:lumMod val="75000"/>
                  </a:schemeClr>
                </a:solidFill>
                <a:latin typeface="+mn-lt"/>
              </a:defRPr>
            </a:lvl9pPr>
          </a:lstStyle>
          <a:p>
            <a:pPr lvl="0"/>
            <a:r>
              <a:rPr lang="en-US" dirty="0"/>
              <a:t>Click to edit Master text styles</a:t>
            </a:r>
          </a:p>
          <a:p>
            <a:pPr lvl="1"/>
            <a:r>
              <a:rPr lang="en-US" dirty="0"/>
              <a:t>Second level</a:t>
            </a:r>
          </a:p>
          <a:p>
            <a:pPr lvl="2"/>
            <a:r>
              <a:rPr lang="en-US" dirty="0"/>
              <a:t>Third level</a:t>
            </a:r>
          </a:p>
          <a:p>
            <a:pPr lvl="3"/>
            <a:r>
              <a:rPr lang="en-US" dirty="0"/>
              <a:t>Four</a:t>
            </a:r>
          </a:p>
          <a:p>
            <a:pPr lvl="4"/>
            <a:r>
              <a:rPr lang="en-US" dirty="0"/>
              <a:t>Five</a:t>
            </a:r>
          </a:p>
          <a:p>
            <a:pPr lvl="5"/>
            <a:r>
              <a:rPr lang="en-US" dirty="0"/>
              <a:t>Six</a:t>
            </a:r>
          </a:p>
          <a:p>
            <a:pPr lvl="6"/>
            <a:r>
              <a:rPr lang="en-US" dirty="0"/>
              <a:t>Seven	</a:t>
            </a:r>
          </a:p>
          <a:p>
            <a:pPr lvl="7"/>
            <a:r>
              <a:rPr lang="en-US" dirty="0"/>
              <a:t>Eight</a:t>
            </a:r>
          </a:p>
          <a:p>
            <a:pPr lvl="8"/>
            <a:r>
              <a:rPr lang="en-US" dirty="0"/>
              <a:t>Nine</a:t>
            </a:r>
          </a:p>
        </p:txBody>
      </p:sp>
      <p:sp>
        <p:nvSpPr>
          <p:cNvPr id="2" name="Title 1"/>
          <p:cNvSpPr>
            <a:spLocks noGrp="1"/>
          </p:cNvSpPr>
          <p:nvPr>
            <p:ph type="title"/>
          </p:nvPr>
        </p:nvSpPr>
        <p:spPr/>
        <p:txBody>
          <a:bodyPr/>
          <a:lstStyle/>
          <a:p>
            <a:r>
              <a:rPr lang="en-US" dirty="0"/>
              <a:t>Click to edit Master title style</a:t>
            </a:r>
          </a:p>
        </p:txBody>
      </p:sp>
      <p:sp>
        <p:nvSpPr>
          <p:cNvPr id="4" name="Slide Number Placeholder 3"/>
          <p:cNvSpPr>
            <a:spLocks noGrp="1"/>
          </p:cNvSpPr>
          <p:nvPr>
            <p:ph type="sldNum" sz="quarter" idx="10"/>
          </p:nvPr>
        </p:nvSpPr>
        <p:spPr/>
        <p:txBody>
          <a:bodyPr/>
          <a:lstStyle/>
          <a:p>
            <a:pPr algn="r"/>
            <a:fld id="{F3477EC8-074D-41C4-94AE-E9EA7CEEA348}" type="slidenum">
              <a:rPr>
                <a:solidFill>
                  <a:srgbClr val="FFFFFF">
                    <a:lumMod val="75000"/>
                  </a:srgbClr>
                </a:solidFill>
              </a:rPr>
              <a:pPr algn="r"/>
              <a:t>‹#›</a:t>
            </a:fld>
            <a:endParaRPr dirty="0">
              <a:solidFill>
                <a:srgbClr val="FFFFFF">
                  <a:lumMod val="75000"/>
                </a:srgbClr>
              </a:solidFill>
            </a:endParaRPr>
          </a:p>
        </p:txBody>
      </p:sp>
    </p:spTree>
    <p:extLst>
      <p:ext uri="{BB962C8B-B14F-4D97-AF65-F5344CB8AC3E}">
        <p14:creationId xmlns:p14="http://schemas.microsoft.com/office/powerpoint/2010/main" val="3735581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DD6FE6F0-8604-7F4B-9748-89FE63B6D4DB}"/>
              </a:ext>
            </a:extLst>
          </p:cNvPr>
          <p:cNvSpPr/>
          <p:nvPr userDrawn="1"/>
        </p:nvSpPr>
        <p:spPr>
          <a:xfrm>
            <a:off x="0" y="5938670"/>
            <a:ext cx="12192000" cy="919331"/>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400" dirty="0">
              <a:solidFill>
                <a:schemeClr val="tx2"/>
              </a:solidFill>
            </a:endParaRPr>
          </a:p>
        </p:txBody>
      </p:sp>
      <p:grpSp>
        <p:nvGrpSpPr>
          <p:cNvPr id="22" name="Group 21">
            <a:extLst>
              <a:ext uri="{FF2B5EF4-FFF2-40B4-BE49-F238E27FC236}">
                <a16:creationId xmlns:a16="http://schemas.microsoft.com/office/drawing/2014/main" id="{23B08CE3-721A-7940-99DD-35ABF4993B60}"/>
              </a:ext>
            </a:extLst>
          </p:cNvPr>
          <p:cNvGrpSpPr/>
          <p:nvPr userDrawn="1"/>
        </p:nvGrpSpPr>
        <p:grpSpPr>
          <a:xfrm>
            <a:off x="0" y="1891"/>
            <a:ext cx="12192000" cy="6383743"/>
            <a:chOff x="1" y="-654979"/>
            <a:chExt cx="9144000" cy="7029646"/>
          </a:xfrm>
        </p:grpSpPr>
        <p:grpSp>
          <p:nvGrpSpPr>
            <p:cNvPr id="23" name="Group 22">
              <a:extLst>
                <a:ext uri="{FF2B5EF4-FFF2-40B4-BE49-F238E27FC236}">
                  <a16:creationId xmlns:a16="http://schemas.microsoft.com/office/drawing/2014/main" id="{3A8B8AB1-17E1-4148-86F3-B8C77AD930B3}"/>
                </a:ext>
              </a:extLst>
            </p:cNvPr>
            <p:cNvGrpSpPr/>
            <p:nvPr/>
          </p:nvGrpSpPr>
          <p:grpSpPr>
            <a:xfrm>
              <a:off x="7514903" y="2194560"/>
              <a:ext cx="1376891" cy="1327213"/>
              <a:chOff x="7040708" y="1972456"/>
              <a:chExt cx="1490472" cy="1787106"/>
            </a:xfrm>
          </p:grpSpPr>
          <p:sp>
            <p:nvSpPr>
              <p:cNvPr id="28" name="TextBox 27">
                <a:extLst>
                  <a:ext uri="{FF2B5EF4-FFF2-40B4-BE49-F238E27FC236}">
                    <a16:creationId xmlns:a16="http://schemas.microsoft.com/office/drawing/2014/main" id="{487F0AF7-5A75-6142-9925-DB6E3A35DF9D}"/>
                  </a:ext>
                </a:extLst>
              </p:cNvPr>
              <p:cNvSpPr txBox="1"/>
              <p:nvPr/>
            </p:nvSpPr>
            <p:spPr>
              <a:xfrm>
                <a:off x="7785918" y="2666546"/>
                <a:ext cx="53" cy="398931"/>
              </a:xfrm>
              <a:prstGeom prst="rect">
                <a:avLst/>
              </a:prstGeom>
              <a:noFill/>
              <a:ln>
                <a:noFill/>
              </a:ln>
            </p:spPr>
            <p:txBody>
              <a:bodyPr wrap="none" lIns="0" tIns="0" rIns="0" bIns="0" rtlCol="0" anchor="ctr" anchorCtr="1">
                <a:spAutoFit/>
              </a:bodyPr>
              <a:lstStyle/>
              <a:p>
                <a:pPr algn="ctr">
                  <a:lnSpc>
                    <a:spcPct val="150000"/>
                  </a:lnSpc>
                </a:pPr>
                <a:endParaRPr lang="en-US" sz="1300" spc="600" dirty="0">
                  <a:ln w="3175" cmpd="sng">
                    <a:noFill/>
                  </a:ln>
                  <a:solidFill>
                    <a:srgbClr val="FFFFFF">
                      <a:alpha val="70000"/>
                    </a:srgbClr>
                  </a:solidFill>
                  <a:latin typeface="Calibri"/>
                  <a:cs typeface="Calibri"/>
                </a:endParaRPr>
              </a:p>
            </p:txBody>
          </p:sp>
          <p:cxnSp>
            <p:nvCxnSpPr>
              <p:cNvPr id="29" name="Straight Connector 28">
                <a:extLst>
                  <a:ext uri="{FF2B5EF4-FFF2-40B4-BE49-F238E27FC236}">
                    <a16:creationId xmlns:a16="http://schemas.microsoft.com/office/drawing/2014/main" id="{5A5F043D-9A82-E14F-B0E0-1B23D525DC34}"/>
                  </a:ext>
                </a:extLst>
              </p:cNvPr>
              <p:cNvCxnSpPr/>
              <p:nvPr/>
            </p:nvCxnSpPr>
            <p:spPr>
              <a:xfrm>
                <a:off x="7040708" y="1972456"/>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cxnSp>
            <p:nvCxnSpPr>
              <p:cNvPr id="30" name="Straight Connector 29">
                <a:extLst>
                  <a:ext uri="{FF2B5EF4-FFF2-40B4-BE49-F238E27FC236}">
                    <a16:creationId xmlns:a16="http://schemas.microsoft.com/office/drawing/2014/main" id="{0DB5BC03-6E6F-3D4B-B1C5-E18EEF028FDC}"/>
                  </a:ext>
                </a:extLst>
              </p:cNvPr>
              <p:cNvCxnSpPr/>
              <p:nvPr/>
            </p:nvCxnSpPr>
            <p:spPr>
              <a:xfrm>
                <a:off x="7040708" y="3759562"/>
                <a:ext cx="1490472" cy="0"/>
              </a:xfrm>
              <a:prstGeom prst="line">
                <a:avLst/>
              </a:prstGeom>
              <a:ln w="3175" cmpd="sng">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25" name="Text Placeholder 56">
              <a:extLst>
                <a:ext uri="{FF2B5EF4-FFF2-40B4-BE49-F238E27FC236}">
                  <a16:creationId xmlns:a16="http://schemas.microsoft.com/office/drawing/2014/main" id="{D541CF8B-F6B1-374E-9FF6-10498A3A7974}"/>
                </a:ext>
              </a:extLst>
            </p:cNvPr>
            <p:cNvSpPr txBox="1">
              <a:spLocks/>
            </p:cNvSpPr>
            <p:nvPr/>
          </p:nvSpPr>
          <p:spPr>
            <a:xfrm>
              <a:off x="320937" y="6188263"/>
              <a:ext cx="49" cy="186404"/>
            </a:xfrm>
            <a:prstGeom prst="rect">
              <a:avLst/>
            </a:prstGeom>
          </p:spPr>
          <p:txBody>
            <a:bodyPr wrap="none" lIns="0" tIns="0" rIns="0" bIns="0">
              <a:spAutoFit/>
            </a:bodyPr>
            <a:lstStyle>
              <a:lvl1pPr marL="0" indent="0" algn="r" defTabSz="914400" rtl="0" eaLnBrk="1" latinLnBrk="0" hangingPunct="1">
                <a:lnSpc>
                  <a:spcPct val="125000"/>
                </a:lnSpc>
                <a:spcBef>
                  <a:spcPts val="1800"/>
                </a:spcBef>
                <a:spcAft>
                  <a:spcPts val="0"/>
                </a:spcAft>
                <a:buFont typeface="Arial" panose="020B0604020202020204" pitchFamily="34" charset="0"/>
                <a:buNone/>
                <a:defRPr sz="1800" b="0" i="0" kern="1200" baseline="0">
                  <a:solidFill>
                    <a:schemeClr val="bg1"/>
                  </a:solidFill>
                  <a:latin typeface="Gill Sans" charset="0"/>
                  <a:ea typeface="Gill Sans" charset="0"/>
                  <a:cs typeface="Gill Sans" charset="0"/>
                </a:defRPr>
              </a:lvl1pPr>
              <a:lvl2pPr marL="365125"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2pPr>
              <a:lvl3pPr marL="73152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3pPr>
              <a:lvl4pPr marL="1097280" indent="-365760"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4pPr>
              <a:lvl5pPr marL="1463040" indent="-365125" algn="l" defTabSz="914400" rtl="0" eaLnBrk="1" latinLnBrk="0" hangingPunct="1">
                <a:lnSpc>
                  <a:spcPct val="125000"/>
                </a:lnSpc>
                <a:spcBef>
                  <a:spcPts val="1800"/>
                </a:spcBef>
                <a:spcAft>
                  <a:spcPts val="0"/>
                </a:spcAft>
                <a:buClr>
                  <a:schemeClr val="accent3"/>
                </a:buClr>
                <a:buFont typeface="Arial" panose="020B0604020202020204" pitchFamily="34" charset="0"/>
                <a:buChar char="•"/>
                <a:defRPr sz="2400" b="0" i="0" kern="1200">
                  <a:solidFill>
                    <a:srgbClr val="595959"/>
                  </a:solidFill>
                  <a:latin typeface="Gill Sans" charset="0"/>
                  <a:ea typeface="Gill Sans" charset="0"/>
                  <a:cs typeface="Gill Sans"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endParaRPr lang="en-US" sz="1100" spc="150" dirty="0">
                <a:solidFill>
                  <a:srgbClr val="FFFFFF"/>
                </a:solidFill>
                <a:latin typeface="Calibri"/>
                <a:ea typeface="Calibri"/>
                <a:cs typeface="Calibri"/>
              </a:endParaRPr>
            </a:p>
          </p:txBody>
        </p:sp>
        <p:sp>
          <p:nvSpPr>
            <p:cNvPr id="27" name="Rectangle 26">
              <a:extLst>
                <a:ext uri="{FF2B5EF4-FFF2-40B4-BE49-F238E27FC236}">
                  <a16:creationId xmlns:a16="http://schemas.microsoft.com/office/drawing/2014/main" id="{B52C16A5-628A-E040-8562-B2631368845E}"/>
                </a:ext>
              </a:extLst>
            </p:cNvPr>
            <p:cNvSpPr>
              <a:spLocks/>
            </p:cNvSpPr>
            <p:nvPr/>
          </p:nvSpPr>
          <p:spPr>
            <a:xfrm>
              <a:off x="1" y="-654979"/>
              <a:ext cx="9144000" cy="6530888"/>
            </a:xfrm>
            <a:prstGeom prst="rect">
              <a:avLst/>
            </a:prstGeom>
            <a:solidFill>
              <a:srgbClr val="005488"/>
            </a:solidFill>
            <a:ln w="12700" cap="flat" cmpd="sng" algn="ctr">
              <a:noFill/>
              <a:prstDash val="solid"/>
              <a:miter lim="800000"/>
            </a:ln>
            <a:effectLst/>
          </p:spPr>
          <p:txBody>
            <a:bodyPr rtlCol="0" anchor="ctr"/>
            <a:lstStyle/>
            <a:p>
              <a:pPr algn="ctr" defTabSz="914377">
                <a:defRPr/>
              </a:pPr>
              <a:endParaRPr lang="en-US" sz="1800" kern="0" dirty="0">
                <a:solidFill>
                  <a:srgbClr val="FFFFFF"/>
                </a:solidFill>
                <a:latin typeface="Gill Sans MT"/>
              </a:endParaRPr>
            </a:p>
          </p:txBody>
        </p:sp>
      </p:grpSp>
      <p:sp>
        <p:nvSpPr>
          <p:cNvPr id="34" name="Title 3">
            <a:extLst>
              <a:ext uri="{FF2B5EF4-FFF2-40B4-BE49-F238E27FC236}">
                <a16:creationId xmlns:a16="http://schemas.microsoft.com/office/drawing/2014/main" id="{632A705F-AC90-094F-B8E2-F7B1D1DC3856}"/>
              </a:ext>
            </a:extLst>
          </p:cNvPr>
          <p:cNvSpPr>
            <a:spLocks noGrp="1"/>
          </p:cNvSpPr>
          <p:nvPr>
            <p:ph type="title" hasCustomPrompt="1"/>
          </p:nvPr>
        </p:nvSpPr>
        <p:spPr>
          <a:xfrm>
            <a:off x="1674666" y="524911"/>
            <a:ext cx="8842671" cy="2530079"/>
          </a:xfrm>
          <a:prstGeom prst="rect">
            <a:avLst/>
          </a:prstGeom>
        </p:spPr>
        <p:txBody>
          <a:bodyPr>
            <a:normAutofit/>
          </a:bodyPr>
          <a:lstStyle>
            <a:lvl1pPr algn="ctr">
              <a:defRPr sz="4200">
                <a:solidFill>
                  <a:schemeClr val="bg1"/>
                </a:solidFill>
                <a:effectLst/>
              </a:defRPr>
            </a:lvl1pPr>
          </a:lstStyle>
          <a:p>
            <a:r>
              <a:rPr lang="en-US" dirty="0"/>
              <a:t>Section Header (Divider) Title</a:t>
            </a:r>
          </a:p>
        </p:txBody>
      </p:sp>
      <p:sp>
        <p:nvSpPr>
          <p:cNvPr id="35" name="Text Placeholder 8">
            <a:extLst>
              <a:ext uri="{FF2B5EF4-FFF2-40B4-BE49-F238E27FC236}">
                <a16:creationId xmlns:a16="http://schemas.microsoft.com/office/drawing/2014/main" id="{05B18A71-C084-C74F-827E-9479DD85FF37}"/>
              </a:ext>
            </a:extLst>
          </p:cNvPr>
          <p:cNvSpPr>
            <a:spLocks noGrp="1"/>
          </p:cNvSpPr>
          <p:nvPr>
            <p:ph type="body" sz="quarter" idx="13" hasCustomPrompt="1"/>
          </p:nvPr>
        </p:nvSpPr>
        <p:spPr>
          <a:xfrm>
            <a:off x="1674666" y="3082422"/>
            <a:ext cx="8842671" cy="1499616"/>
          </a:xfrm>
        </p:spPr>
        <p:txBody>
          <a:bodyPr>
            <a:normAutofit/>
          </a:bodyPr>
          <a:lstStyle>
            <a:lvl1pPr marL="0" indent="0" algn="ctr">
              <a:spcBef>
                <a:spcPts val="0"/>
              </a:spcBef>
              <a:buNone/>
              <a:defRPr sz="2200">
                <a:solidFill>
                  <a:schemeClr val="bg1"/>
                </a:solidFill>
                <a:effectLst/>
              </a:defRPr>
            </a:lvl1pPr>
            <a:lvl2pPr marL="320040" indent="0">
              <a:spcBef>
                <a:spcPts val="0"/>
              </a:spcBef>
              <a:buNone/>
              <a:defRPr>
                <a:solidFill>
                  <a:schemeClr val="bg1"/>
                </a:solidFill>
              </a:defRPr>
            </a:lvl2pPr>
            <a:lvl3pPr marL="685800" indent="0">
              <a:spcBef>
                <a:spcPts val="0"/>
              </a:spcBef>
              <a:buNone/>
              <a:defRPr>
                <a:solidFill>
                  <a:schemeClr val="bg1"/>
                </a:solidFill>
              </a:defRPr>
            </a:lvl3pPr>
            <a:lvl4pPr marL="1005840" indent="0">
              <a:spcBef>
                <a:spcPts val="0"/>
              </a:spcBef>
              <a:buNone/>
              <a:defRPr>
                <a:solidFill>
                  <a:schemeClr val="bg1"/>
                </a:solidFill>
              </a:defRPr>
            </a:lvl4pPr>
            <a:lvl5pPr marL="1325880" indent="0">
              <a:spcBef>
                <a:spcPts val="0"/>
              </a:spcBef>
              <a:buNone/>
              <a:defRPr>
                <a:solidFill>
                  <a:schemeClr val="bg1"/>
                </a:solidFill>
              </a:defRPr>
            </a:lvl5pPr>
          </a:lstStyle>
          <a:p>
            <a:pPr lvl="0"/>
            <a:r>
              <a:rPr lang="en-US" dirty="0"/>
              <a:t>Additional information about this section (optional)</a:t>
            </a:r>
          </a:p>
        </p:txBody>
      </p:sp>
      <p:sp>
        <p:nvSpPr>
          <p:cNvPr id="36" name="Rectangle 35">
            <a:extLst>
              <a:ext uri="{FF2B5EF4-FFF2-40B4-BE49-F238E27FC236}">
                <a16:creationId xmlns:a16="http://schemas.microsoft.com/office/drawing/2014/main" id="{56CCB747-B81D-744D-9CE9-1225B76A2060}"/>
              </a:ext>
            </a:extLst>
          </p:cNvPr>
          <p:cNvSpPr/>
          <p:nvPr userDrawn="1"/>
        </p:nvSpPr>
        <p:spPr>
          <a:xfrm>
            <a:off x="0" y="5887976"/>
            <a:ext cx="12192000" cy="457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pic>
        <p:nvPicPr>
          <p:cNvPr id="16" name="Picture 15" descr="A picture containing drawing&#10;&#10;Description automatically generated">
            <a:extLst>
              <a:ext uri="{FF2B5EF4-FFF2-40B4-BE49-F238E27FC236}">
                <a16:creationId xmlns:a16="http://schemas.microsoft.com/office/drawing/2014/main" id="{16B7BA59-C63F-8043-B5BE-DA18DACFAE9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1" y="6235407"/>
            <a:ext cx="382005" cy="300453"/>
          </a:xfrm>
          <a:prstGeom prst="rect">
            <a:avLst/>
          </a:prstGeom>
        </p:spPr>
      </p:pic>
    </p:spTree>
    <p:extLst>
      <p:ext uri="{BB962C8B-B14F-4D97-AF65-F5344CB8AC3E}">
        <p14:creationId xmlns:p14="http://schemas.microsoft.com/office/powerpoint/2010/main" val="689593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4" name="Text Placeholder"/>
          <p:cNvSpPr>
            <a:spLocks noGrp="1"/>
          </p:cNvSpPr>
          <p:nvPr>
            <p:ph type="body" sz="quarter" idx="10" hasCustomPrompt="1"/>
          </p:nvPr>
        </p:nvSpPr>
        <p:spPr>
          <a:xfrm>
            <a:off x="457199" y="980024"/>
            <a:ext cx="11338560" cy="5192175"/>
          </a:xfrm>
        </p:spPr>
        <p:txBody>
          <a:bodyPr tIns="0" anchor="t" anchorCtr="0">
            <a:normAutofit/>
          </a:bodyPr>
          <a:lstStyle>
            <a:lvl1pPr marL="457200" indent="-457200">
              <a:lnSpc>
                <a:spcPct val="100000"/>
              </a:lnSpc>
              <a:spcBef>
                <a:spcPts val="3000"/>
              </a:spcBef>
              <a:buClr>
                <a:schemeClr val="tx1"/>
              </a:buClr>
              <a:buFont typeface="+mj-lt"/>
              <a:buAutoNum type="arabicPeriod"/>
              <a:defRPr sz="2200" baseline="0"/>
            </a:lvl1pPr>
            <a:lvl2pPr marL="914400" indent="-457200">
              <a:lnSpc>
                <a:spcPct val="100000"/>
              </a:lnSpc>
              <a:spcBef>
                <a:spcPts val="1200"/>
              </a:spcBef>
              <a:buClr>
                <a:schemeClr val="tx1"/>
              </a:buClr>
              <a:buFont typeface="+mj-lt"/>
              <a:buAutoNum type="alphaLcPeriod"/>
              <a:defRPr sz="2200"/>
            </a:lvl2pPr>
            <a:lvl3pPr marL="1371600" indent="-457200">
              <a:lnSpc>
                <a:spcPct val="100000"/>
              </a:lnSpc>
              <a:spcBef>
                <a:spcPts val="1200"/>
              </a:spcBef>
              <a:buClr>
                <a:schemeClr val="tx1"/>
              </a:buClr>
              <a:buFont typeface="+mj-lt"/>
              <a:buAutoNum type="romanLcPeriod"/>
              <a:defRPr sz="2200"/>
            </a:lvl3pPr>
            <a:lvl4pPr marL="1828800" indent="-457200">
              <a:lnSpc>
                <a:spcPct val="100000"/>
              </a:lnSpc>
              <a:spcBef>
                <a:spcPts val="1200"/>
              </a:spcBef>
              <a:buClr>
                <a:schemeClr val="tx1"/>
              </a:buClr>
              <a:buSzPct val="100000"/>
              <a:buFont typeface="+mj-lt"/>
              <a:buAutoNum type="arabicParenR"/>
              <a:defRPr sz="2200" baseline="0"/>
            </a:lvl4pPr>
            <a:lvl5pPr marL="2286000" indent="-457200">
              <a:lnSpc>
                <a:spcPct val="100000"/>
              </a:lnSpc>
              <a:spcBef>
                <a:spcPts val="1200"/>
              </a:spcBef>
              <a:buClr>
                <a:schemeClr val="tx1"/>
              </a:buClr>
              <a:buFont typeface="+mj-lt"/>
              <a:buAutoNum type="alphaLcParenR"/>
              <a:defRPr sz="2200"/>
            </a:lvl5pPr>
          </a:lstStyle>
          <a:p>
            <a:pPr lvl="0"/>
            <a:r>
              <a:rPr lang="en-US" dirty="0"/>
              <a:t>Click to insert agenda items.</a:t>
            </a:r>
          </a:p>
          <a:p>
            <a:pPr lvl="1"/>
            <a:r>
              <a:rPr lang="en-US" dirty="0"/>
              <a:t>Second level</a:t>
            </a:r>
          </a:p>
          <a:p>
            <a:pPr lvl="2"/>
            <a:r>
              <a:rPr lang="en-US" dirty="0"/>
              <a:t>Third level</a:t>
            </a:r>
          </a:p>
          <a:p>
            <a:pPr lvl="3"/>
            <a:r>
              <a:rPr lang="en-US" dirty="0"/>
              <a:t>Fourth level</a:t>
            </a:r>
          </a:p>
          <a:p>
            <a:pPr lvl="4"/>
            <a:r>
              <a:rPr lang="en-US" dirty="0"/>
              <a:t>Fifth level</a:t>
            </a:r>
          </a:p>
          <a:p>
            <a:pPr lvl="0"/>
            <a:r>
              <a:rPr lang="en-US" dirty="0"/>
              <a:t>Second agenda item</a:t>
            </a:r>
          </a:p>
          <a:p>
            <a:pPr lvl="0"/>
            <a:r>
              <a:rPr lang="en-US" dirty="0"/>
              <a:t>Third agenda item</a:t>
            </a:r>
          </a:p>
        </p:txBody>
      </p:sp>
      <p:sp>
        <p:nvSpPr>
          <p:cNvPr id="6" name="Slide Number Placeholder 5">
            <a:extLst>
              <a:ext uri="{FF2B5EF4-FFF2-40B4-BE49-F238E27FC236}">
                <a16:creationId xmlns:a16="http://schemas.microsoft.com/office/drawing/2014/main" id="{59965809-73B4-254D-A68C-E7B755C89E3A}"/>
              </a:ext>
            </a:extLst>
          </p:cNvPr>
          <p:cNvSpPr>
            <a:spLocks noGrp="1"/>
          </p:cNvSpPr>
          <p:nvPr>
            <p:ph type="sldNum" sz="quarter" idx="11"/>
          </p:nvPr>
        </p:nvSpPr>
        <p:spPr/>
        <p:txBody>
          <a:bodyPr/>
          <a:lstStyle>
            <a:lvl1pPr>
              <a:defRPr>
                <a:solidFill>
                  <a:schemeClr val="bg1"/>
                </a:solidFill>
              </a:defRPr>
            </a:lvl1pPr>
          </a:lstStyle>
          <a:p>
            <a:fld id="{58AE716E-68DD-2249-A7FA-8AEF0B14DF81}" type="slidenum">
              <a:rPr lang="en-US" smtClean="0"/>
              <a:pPr/>
              <a:t>‹#›</a:t>
            </a:fld>
            <a:endParaRPr lang="en-US" dirty="0"/>
          </a:p>
        </p:txBody>
      </p:sp>
      <p:sp>
        <p:nvSpPr>
          <p:cNvPr id="9" name="Title 8">
            <a:extLst>
              <a:ext uri="{FF2B5EF4-FFF2-40B4-BE49-F238E27FC236}">
                <a16:creationId xmlns:a16="http://schemas.microsoft.com/office/drawing/2014/main" id="{1C37C59D-FB7B-E64A-A13B-3AD1C18E8315}"/>
              </a:ext>
            </a:extLst>
          </p:cNvPr>
          <p:cNvSpPr>
            <a:spLocks noGrp="1"/>
          </p:cNvSpPr>
          <p:nvPr>
            <p:ph type="title" hasCustomPrompt="1"/>
          </p:nvPr>
        </p:nvSpPr>
        <p:spPr>
          <a:xfrm>
            <a:off x="426231" y="65597"/>
            <a:ext cx="11369528" cy="518012"/>
          </a:xfrm>
        </p:spPr>
        <p:txBody>
          <a:bodyPr/>
          <a:lstStyle/>
          <a:p>
            <a:r>
              <a:rPr lang="en-US" dirty="0"/>
              <a:t>Agenda Layout</a:t>
            </a:r>
          </a:p>
        </p:txBody>
      </p:sp>
    </p:spTree>
    <p:extLst>
      <p:ext uri="{BB962C8B-B14F-4D97-AF65-F5344CB8AC3E}">
        <p14:creationId xmlns:p14="http://schemas.microsoft.com/office/powerpoint/2010/main" val="2412872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irst Level No Bullet, Text Heavy">
    <p:spTree>
      <p:nvGrpSpPr>
        <p:cNvPr id="1" name=""/>
        <p:cNvGrpSpPr/>
        <p:nvPr/>
      </p:nvGrpSpPr>
      <p:grpSpPr>
        <a:xfrm>
          <a:off x="0" y="0"/>
          <a:ext cx="0" cy="0"/>
          <a:chOff x="0" y="0"/>
          <a:chExt cx="0" cy="0"/>
        </a:xfrm>
      </p:grpSpPr>
      <p:sp>
        <p:nvSpPr>
          <p:cNvPr id="10" name="Content Placeholder"/>
          <p:cNvSpPr>
            <a:spLocks noGrp="1"/>
          </p:cNvSpPr>
          <p:nvPr>
            <p:ph idx="1" hasCustomPrompt="1"/>
          </p:nvPr>
        </p:nvSpPr>
        <p:spPr>
          <a:xfrm>
            <a:off x="457200" y="980023"/>
            <a:ext cx="11338560" cy="5009297"/>
          </a:xfrm>
          <a:prstGeom prst="rect">
            <a:avLst/>
          </a:prstGeom>
          <a:ln>
            <a:noFill/>
          </a:ln>
        </p:spPr>
        <p:txBody>
          <a:bodyPr vert="horz" lIns="0" tIns="0" rIns="0" bIns="0" rtlCol="0">
            <a:normAutofit/>
          </a:bodyPr>
          <a:lstStyle>
            <a:lvl1pPr marL="0" marR="0" indent="0" algn="l" defTabSz="685800" rtl="0" eaLnBrk="1" fontAlgn="auto" latinLnBrk="0" hangingPunct="1">
              <a:lnSpc>
                <a:spcPct val="105000"/>
              </a:lnSpc>
              <a:spcBef>
                <a:spcPts val="600"/>
              </a:spcBef>
              <a:spcAft>
                <a:spcPts val="0"/>
              </a:spcAft>
              <a:buClrTx/>
              <a:buSzPct val="100000"/>
              <a:buFont typeface="Arial" panose="020B0604020202020204" pitchFamily="34" charset="0"/>
              <a:buNone/>
              <a:tabLst/>
              <a:defRPr sz="1800" baseline="0"/>
            </a:lvl1pPr>
            <a:lvl2pPr marL="228600" indent="-228600">
              <a:lnSpc>
                <a:spcPct val="105000"/>
              </a:lnSpc>
              <a:spcBef>
                <a:spcPts val="600"/>
              </a:spcBef>
              <a:buFont typeface="Arial" panose="020B0604020202020204" pitchFamily="34" charset="0"/>
              <a:buChar char="•"/>
              <a:defRPr sz="1800"/>
            </a:lvl2pPr>
            <a:lvl3pPr marL="457200" indent="-228600">
              <a:lnSpc>
                <a:spcPct val="105000"/>
              </a:lnSpc>
              <a:spcBef>
                <a:spcPts val="600"/>
              </a:spcBef>
              <a:buFont typeface="Calibri" panose="020F0502020204030204" pitchFamily="34" charset="0"/>
              <a:buChar char="–"/>
              <a:defRPr sz="1800"/>
            </a:lvl3pPr>
            <a:lvl4pPr marL="685800" indent="-228600">
              <a:lnSpc>
                <a:spcPct val="105000"/>
              </a:lnSpc>
              <a:spcBef>
                <a:spcPts val="600"/>
              </a:spcBef>
              <a:buFont typeface="Calibri" panose="020F0502020204030204" pitchFamily="34" charset="0"/>
              <a:buChar char="»"/>
              <a:defRPr sz="1800"/>
            </a:lvl4pPr>
            <a:lvl5pPr marL="914400" indent="-228600">
              <a:lnSpc>
                <a:spcPct val="105000"/>
              </a:lnSpc>
              <a:spcBef>
                <a:spcPts val="600"/>
              </a:spcBef>
              <a:buSzPct val="110000"/>
              <a:buFont typeface="Calibri" panose="020F0502020204030204" pitchFamily="34" charset="0"/>
              <a:buChar char="◦"/>
              <a:defRPr sz="1800"/>
            </a:lvl5pPr>
            <a:lvl6pPr marL="1143000" indent="-228600">
              <a:lnSpc>
                <a:spcPct val="105000"/>
              </a:lnSpc>
              <a:spcBef>
                <a:spcPts val="600"/>
              </a:spcBef>
              <a:buFont typeface="Calibri" panose="020F0502020204030204" pitchFamily="34" charset="0"/>
              <a:buChar char="›"/>
              <a:defRPr sz="1800"/>
            </a:lvl6pPr>
          </a:lstStyle>
          <a:p>
            <a:pPr marL="0" marR="0" lvl="0" indent="0" algn="l" defTabSz="685800" rtl="0" eaLnBrk="1" fontAlgn="auto" latinLnBrk="0" hangingPunct="1">
              <a:lnSpc>
                <a:spcPct val="105000"/>
              </a:lnSpc>
              <a:spcBef>
                <a:spcPts val="450"/>
              </a:spcBef>
              <a:spcAft>
                <a:spcPts val="0"/>
              </a:spcAft>
              <a:buClrTx/>
              <a:buSzPct val="100000"/>
              <a:buFont typeface="Arial" panose="020B0604020202020204" pitchFamily="34" charset="0"/>
              <a:buNone/>
              <a:tabLst/>
              <a:defRPr/>
            </a:pPr>
            <a:r>
              <a:rPr lang="en-US" dirty="0"/>
              <a:t>The first text level has no bullet. Use Increase List Level and Decrease List Level icons in the Paragraph group on the Home tab to move between first level (no bullet) and second level (round bullet) text. Paragraph spacing is modified to 1.05 lines and 6 points before paragraph to accommodate text heavy slides. The text size will also shrink to fit within this placeholder.</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A51F26CF-1A48-794B-9C21-7C6E02560105}"/>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8" name="Source Placeholder">
            <a:extLst>
              <a:ext uri="{FF2B5EF4-FFF2-40B4-BE49-F238E27FC236}">
                <a16:creationId xmlns:a16="http://schemas.microsoft.com/office/drawing/2014/main" id="{9C6C14CB-B6F7-8A46-99AB-D48EB79F9B1B}"/>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E31CB4A3-45AF-EF47-8BFC-558B24345D7A}"/>
              </a:ext>
            </a:extLst>
          </p:cNvPr>
          <p:cNvSpPr>
            <a:spLocks noGrp="1"/>
          </p:cNvSpPr>
          <p:nvPr>
            <p:ph type="title" hasCustomPrompt="1"/>
          </p:nvPr>
        </p:nvSpPr>
        <p:spPr>
          <a:xfrm>
            <a:off x="426230" y="65597"/>
            <a:ext cx="11369529" cy="518012"/>
          </a:xfrm>
        </p:spPr>
        <p:txBody>
          <a:bodyPr/>
          <a:lstStyle/>
          <a:p>
            <a:r>
              <a:rPr lang="en-US" dirty="0"/>
              <a:t>Text Heavy Layout for Instructional Text</a:t>
            </a:r>
          </a:p>
        </p:txBody>
      </p:sp>
    </p:spTree>
    <p:extLst>
      <p:ext uri="{BB962C8B-B14F-4D97-AF65-F5344CB8AC3E}">
        <p14:creationId xmlns:p14="http://schemas.microsoft.com/office/powerpoint/2010/main" val="972404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0" name="Content Placeholder 39"/>
          <p:cNvSpPr>
            <a:spLocks noGrp="1"/>
          </p:cNvSpPr>
          <p:nvPr>
            <p:ph sz="quarter" idx="15" hasCustomPrompt="1"/>
          </p:nvPr>
        </p:nvSpPr>
        <p:spPr>
          <a:xfrm>
            <a:off x="457200" y="980023"/>
            <a:ext cx="11338560" cy="5009297"/>
          </a:xfrm>
        </p:spPr>
        <p:txBody>
          <a:body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2136835A-56E9-EE45-B1B0-9DD5E9A035FD}"/>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0A175C98-CDFC-AA4D-9485-1FF4454D5C6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5" name="Title 4">
            <a:extLst>
              <a:ext uri="{FF2B5EF4-FFF2-40B4-BE49-F238E27FC236}">
                <a16:creationId xmlns:a16="http://schemas.microsoft.com/office/drawing/2014/main" id="{00A1DC8C-D41E-334A-8354-0FD435937F19}"/>
              </a:ext>
            </a:extLst>
          </p:cNvPr>
          <p:cNvSpPr>
            <a:spLocks noGrp="1"/>
          </p:cNvSpPr>
          <p:nvPr>
            <p:ph type="title" hasCustomPrompt="1"/>
          </p:nvPr>
        </p:nvSpPr>
        <p:spPr>
          <a:xfrm>
            <a:off x="426230" y="65597"/>
            <a:ext cx="11369529" cy="518012"/>
          </a:xfrm>
        </p:spPr>
        <p:txBody>
          <a:bodyPr/>
          <a:lstStyle/>
          <a:p>
            <a:r>
              <a:rPr lang="en-US" dirty="0"/>
              <a:t>The Title and Content Layout Is Used for Bullet Lists, Tables, Graphs, SmartArt, or Pictures</a:t>
            </a:r>
          </a:p>
        </p:txBody>
      </p:sp>
    </p:spTree>
    <p:extLst>
      <p:ext uri="{BB962C8B-B14F-4D97-AF65-F5344CB8AC3E}">
        <p14:creationId xmlns:p14="http://schemas.microsoft.com/office/powerpoint/2010/main" val="253078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Left Content"/>
          <p:cNvSpPr>
            <a:spLocks noGrp="1"/>
          </p:cNvSpPr>
          <p:nvPr>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C8D6A8D6-00BE-5D43-B065-490719221EAB}"/>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45527EC8-1222-F949-905C-A0AF786DFD73}"/>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96CE85D6-07A6-764C-935E-9845D6301AED}"/>
              </a:ext>
            </a:extLst>
          </p:cNvPr>
          <p:cNvSpPr>
            <a:spLocks noGrp="1"/>
          </p:cNvSpPr>
          <p:nvPr>
            <p:ph type="title" hasCustomPrompt="1"/>
          </p:nvPr>
        </p:nvSpPr>
        <p:spPr>
          <a:xfrm>
            <a:off x="426230" y="65597"/>
            <a:ext cx="11369529" cy="518012"/>
          </a:xfrm>
        </p:spPr>
        <p:txBody>
          <a:bodyPr/>
          <a:lstStyle/>
          <a:p>
            <a:r>
              <a:rPr lang="en-US" dirty="0"/>
              <a:t>The Two Content Layout Can Have a Bullet List, Table, Graph, SmartArt, or Picture on Either Side</a:t>
            </a:r>
          </a:p>
        </p:txBody>
      </p:sp>
    </p:spTree>
    <p:extLst>
      <p:ext uri="{BB962C8B-B14F-4D97-AF65-F5344CB8AC3E}">
        <p14:creationId xmlns:p14="http://schemas.microsoft.com/office/powerpoint/2010/main" val="3333972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irst Level No Bullet">
    <p:spTree>
      <p:nvGrpSpPr>
        <p:cNvPr id="1" name=""/>
        <p:cNvGrpSpPr/>
        <p:nvPr/>
      </p:nvGrpSpPr>
      <p:grpSpPr>
        <a:xfrm>
          <a:off x="0" y="0"/>
          <a:ext cx="0" cy="0"/>
          <a:chOff x="0" y="0"/>
          <a:chExt cx="0" cy="0"/>
        </a:xfrm>
      </p:grpSpPr>
      <p:sp>
        <p:nvSpPr>
          <p:cNvPr id="4" name="Content Placeholder 3"/>
          <p:cNvSpPr>
            <a:spLocks noGrp="1"/>
          </p:cNvSpPr>
          <p:nvPr>
            <p:ph sz="quarter" idx="14" hasCustomPrompt="1"/>
          </p:nvPr>
        </p:nvSpPr>
        <p:spPr>
          <a:xfrm>
            <a:off x="457200" y="980023"/>
            <a:ext cx="11338560" cy="5009297"/>
          </a:xfrm>
        </p:spPr>
        <p:txBody>
          <a:bodyPr>
            <a:noAutofit/>
          </a:bodyPr>
          <a:lstStyle>
            <a:lvl1pPr marL="0" indent="0">
              <a:lnSpc>
                <a:spcPct val="125000"/>
              </a:lnSpc>
              <a:spcBef>
                <a:spcPts val="1800"/>
              </a:spcBef>
              <a:buClr>
                <a:schemeClr val="tx1"/>
              </a:buClr>
              <a:buNone/>
              <a:defRPr sz="2000">
                <a:solidFill>
                  <a:schemeClr val="tx1"/>
                </a:solidFill>
              </a:defRPr>
            </a:lvl1pPr>
            <a:lvl2pPr marL="320040" indent="-320040">
              <a:lnSpc>
                <a:spcPct val="125000"/>
              </a:lnSpc>
              <a:spcBef>
                <a:spcPts val="1800"/>
              </a:spcBef>
              <a:buClr>
                <a:schemeClr val="tx1"/>
              </a:buClr>
              <a:buFont typeface="Times New Roman" panose="02020603050405020304" pitchFamily="18" charset="0"/>
              <a:buChar char="•"/>
              <a:defRPr sz="2000">
                <a:solidFill>
                  <a:schemeClr val="tx1"/>
                </a:solidFill>
              </a:defRPr>
            </a:lvl2pPr>
            <a:lvl3pPr marL="640080" indent="-320040">
              <a:lnSpc>
                <a:spcPct val="125000"/>
              </a:lnSpc>
              <a:spcBef>
                <a:spcPts val="1800"/>
              </a:spcBef>
              <a:buClr>
                <a:schemeClr val="tx1"/>
              </a:buClr>
              <a:buFont typeface="Arial Narrow" panose="020B0606020202030204" pitchFamily="34" charset="0"/>
              <a:buChar char="–"/>
              <a:defRPr sz="2000">
                <a:solidFill>
                  <a:schemeClr val="tx1"/>
                </a:solidFill>
              </a:defRPr>
            </a:lvl3pPr>
            <a:lvl4pPr marL="960120" indent="-320040">
              <a:lnSpc>
                <a:spcPct val="125000"/>
              </a:lnSpc>
              <a:spcBef>
                <a:spcPts val="1800"/>
              </a:spcBef>
              <a:buClr>
                <a:schemeClr val="tx1"/>
              </a:buClr>
              <a:buFont typeface="Arial Narrow" panose="020B0606020202030204" pitchFamily="34" charset="0"/>
              <a:buChar char="»"/>
              <a:defRPr sz="2000">
                <a:solidFill>
                  <a:schemeClr val="tx1"/>
                </a:solidFill>
              </a:defRPr>
            </a:lvl4pPr>
            <a:lvl5pPr marL="1280160" indent="-320040">
              <a:lnSpc>
                <a:spcPct val="125000"/>
              </a:lnSpc>
              <a:spcBef>
                <a:spcPts val="1800"/>
              </a:spcBef>
              <a:buClr>
                <a:schemeClr val="tx1"/>
              </a:buClr>
              <a:buFont typeface="Arial Narrow" panose="020B0606020202030204" pitchFamily="34" charset="0"/>
              <a:buChar char="◦"/>
              <a:defRPr sz="2000">
                <a:solidFill>
                  <a:schemeClr val="tx1"/>
                </a:solidFill>
              </a:defRPr>
            </a:lvl5pPr>
            <a:lvl6pPr marL="1600200" indent="-320040">
              <a:lnSpc>
                <a:spcPct val="125000"/>
              </a:lnSpc>
              <a:spcBef>
                <a:spcPts val="1800"/>
              </a:spcBef>
              <a:buClr>
                <a:schemeClr val="tx1"/>
              </a:buClr>
              <a:buFont typeface="Arial Narrow" panose="020B0606020202030204" pitchFamily="34" charset="0"/>
              <a:buChar char="›"/>
              <a:defRPr sz="2000" baseline="0">
                <a:solidFill>
                  <a:schemeClr val="tx1"/>
                </a:solidFill>
              </a:defRPr>
            </a:lvl6pPr>
          </a:lstStyle>
          <a:p>
            <a:pPr lvl="0"/>
            <a:r>
              <a:rPr lang="en-US" dirty="0"/>
              <a:t>Click here to add text, or click on an icon below to add a table, graph, SmartArt object, or picture. The first text level has no bullet. Use the Increase List Level and Decrease List Level icons in the Paragraph group on the Home tab to move between first level (no bullet) and second level (round bullet) text.</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p:txBody>
      </p:sp>
      <p:sp>
        <p:nvSpPr>
          <p:cNvPr id="3" name="Slide Number Placeholder 2">
            <a:extLst>
              <a:ext uri="{FF2B5EF4-FFF2-40B4-BE49-F238E27FC236}">
                <a16:creationId xmlns:a16="http://schemas.microsoft.com/office/drawing/2014/main" id="{32ABFD87-0274-934C-BAF8-C5C56759CF24}"/>
              </a:ext>
            </a:extLst>
          </p:cNvPr>
          <p:cNvSpPr>
            <a:spLocks noGrp="1"/>
          </p:cNvSpPr>
          <p:nvPr>
            <p:ph type="sldNum" sz="quarter" idx="17"/>
          </p:nvPr>
        </p:nvSpPr>
        <p:spPr/>
        <p:txBody>
          <a:bodyPr/>
          <a:lstStyle/>
          <a:p>
            <a:fld id="{58AE716E-68DD-2249-A7FA-8AEF0B14DF81}" type="slidenum">
              <a:rPr lang="en-US" smtClean="0"/>
              <a:pPr/>
              <a:t>‹#›</a:t>
            </a:fld>
            <a:endParaRPr lang="en-US" dirty="0"/>
          </a:p>
        </p:txBody>
      </p:sp>
      <p:sp>
        <p:nvSpPr>
          <p:cNvPr id="6" name="Source Placeholder">
            <a:extLst>
              <a:ext uri="{FF2B5EF4-FFF2-40B4-BE49-F238E27FC236}">
                <a16:creationId xmlns:a16="http://schemas.microsoft.com/office/drawing/2014/main" id="{96B7CE75-C247-5442-9E44-15220416207C}"/>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10" name="Title 9">
            <a:extLst>
              <a:ext uri="{FF2B5EF4-FFF2-40B4-BE49-F238E27FC236}">
                <a16:creationId xmlns:a16="http://schemas.microsoft.com/office/drawing/2014/main" id="{DD45E51C-5E98-2343-A611-87D4F71B7A49}"/>
              </a:ext>
            </a:extLst>
          </p:cNvPr>
          <p:cNvSpPr>
            <a:spLocks noGrp="1"/>
          </p:cNvSpPr>
          <p:nvPr>
            <p:ph type="title" hasCustomPrompt="1"/>
          </p:nvPr>
        </p:nvSpPr>
        <p:spPr>
          <a:xfrm>
            <a:off x="426230" y="65597"/>
            <a:ext cx="11369529" cy="518012"/>
          </a:xfrm>
        </p:spPr>
        <p:txBody>
          <a:bodyPr/>
          <a:lstStyle/>
          <a:p>
            <a:r>
              <a:rPr lang="en-US" dirty="0"/>
              <a:t>First Level No Bullet Layout</a:t>
            </a:r>
          </a:p>
        </p:txBody>
      </p:sp>
    </p:spTree>
    <p:extLst>
      <p:ext uri="{BB962C8B-B14F-4D97-AF65-F5344CB8AC3E}">
        <p14:creationId xmlns:p14="http://schemas.microsoft.com/office/powerpoint/2010/main" val="1519318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ject With Lead-in Text">
    <p:spTree>
      <p:nvGrpSpPr>
        <p:cNvPr id="1" name=""/>
        <p:cNvGrpSpPr/>
        <p:nvPr/>
      </p:nvGrpSpPr>
      <p:grpSpPr>
        <a:xfrm>
          <a:off x="0" y="0"/>
          <a:ext cx="0" cy="0"/>
          <a:chOff x="0" y="0"/>
          <a:chExt cx="0" cy="0"/>
        </a:xfrm>
      </p:grpSpPr>
      <p:sp>
        <p:nvSpPr>
          <p:cNvPr id="5" name="Content Placeholder 4"/>
          <p:cNvSpPr>
            <a:spLocks noGrp="1"/>
          </p:cNvSpPr>
          <p:nvPr>
            <p:ph sz="quarter" idx="17" hasCustomPrompt="1"/>
          </p:nvPr>
        </p:nvSpPr>
        <p:spPr>
          <a:xfrm>
            <a:off x="457200" y="2312348"/>
            <a:ext cx="11338560" cy="3705963"/>
          </a:xfrm>
        </p:spPr>
        <p:txBody>
          <a:bodyPr>
            <a:normAutofit/>
          </a:bodyPr>
          <a:lstStyle>
            <a:lvl1pPr>
              <a:lnSpc>
                <a:spcPct val="105000"/>
              </a:lnSpc>
              <a:spcBef>
                <a:spcPts val="450"/>
              </a:spcBef>
              <a:defRPr sz="1800"/>
            </a:lvl1pPr>
            <a:lvl2pPr>
              <a:lnSpc>
                <a:spcPct val="105000"/>
              </a:lnSpc>
              <a:spcBef>
                <a:spcPts val="450"/>
              </a:spcBef>
              <a:defRPr sz="1800"/>
            </a:lvl2pPr>
            <a:lvl3pPr>
              <a:lnSpc>
                <a:spcPct val="105000"/>
              </a:lnSpc>
              <a:spcBef>
                <a:spcPts val="450"/>
              </a:spcBef>
              <a:defRPr sz="1800"/>
            </a:lvl3pPr>
            <a:lvl4pPr>
              <a:lnSpc>
                <a:spcPct val="105000"/>
              </a:lnSpc>
              <a:spcBef>
                <a:spcPts val="450"/>
              </a:spcBef>
              <a:defRPr sz="1800"/>
            </a:lvl4pPr>
            <a:lvl5pPr>
              <a:lnSpc>
                <a:spcPct val="105000"/>
              </a:lnSpc>
              <a:spcBef>
                <a:spcPts val="450"/>
              </a:spcBef>
              <a:defRPr sz="1800"/>
            </a:lvl5pPr>
          </a:lstStyle>
          <a:p>
            <a:pPr lvl="0"/>
            <a:r>
              <a:rPr lang="en-US" dirty="0"/>
              <a:t>Click on an icon below to insert a table, graph, SmartArt object, or picture. For tables, enter the number of columns and rows, and click OK. Table columns are left aligned by default. Manually center align columns of numbers. The default table design is Medium Style 2 - Accent 4.</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5" hasCustomPrompt="1"/>
          </p:nvPr>
        </p:nvSpPr>
        <p:spPr>
          <a:xfrm>
            <a:off x="457200" y="986467"/>
            <a:ext cx="11338560" cy="1273170"/>
          </a:xfrm>
        </p:spPr>
        <p:txBody>
          <a:bodyPr>
            <a:normAutofit/>
          </a:bodyPr>
          <a:lstStyle>
            <a:lvl1pPr marL="0" indent="0">
              <a:lnSpc>
                <a:spcPct val="105000"/>
              </a:lnSpc>
              <a:spcBef>
                <a:spcPts val="0"/>
              </a:spcBef>
              <a:buNone/>
              <a:defRPr sz="1800" baseline="0"/>
            </a:lvl1pPr>
            <a:lvl2pPr>
              <a:defRPr sz="1350"/>
            </a:lvl2pPr>
            <a:lvl3pPr>
              <a:defRPr sz="1350"/>
            </a:lvl3pPr>
            <a:lvl4pPr>
              <a:defRPr sz="1350"/>
            </a:lvl4pPr>
            <a:lvl5pPr>
              <a:defRPr sz="1350"/>
            </a:lvl5pPr>
          </a:lstStyle>
          <a:p>
            <a:pPr lvl="0"/>
            <a:r>
              <a:rPr lang="en-US" dirty="0"/>
              <a:t>Click here to add a short lead-in paragraph. Text will shrink to fit this placeholder.</a:t>
            </a:r>
          </a:p>
        </p:txBody>
      </p:sp>
      <p:sp>
        <p:nvSpPr>
          <p:cNvPr id="2" name="Slide Number Placeholder 1">
            <a:extLst>
              <a:ext uri="{FF2B5EF4-FFF2-40B4-BE49-F238E27FC236}">
                <a16:creationId xmlns:a16="http://schemas.microsoft.com/office/drawing/2014/main" id="{2BFB0829-9685-F248-860C-9484671F053B}"/>
              </a:ext>
            </a:extLst>
          </p:cNvPr>
          <p:cNvSpPr>
            <a:spLocks noGrp="1"/>
          </p:cNvSpPr>
          <p:nvPr>
            <p:ph type="sldNum" sz="quarter" idx="18"/>
          </p:nvPr>
        </p:nvSpPr>
        <p:spPr/>
        <p:txBody>
          <a:bodyPr/>
          <a:lstStyle/>
          <a:p>
            <a:fld id="{58AE716E-68DD-2249-A7FA-8AEF0B14DF81}" type="slidenum">
              <a:rPr lang="en-US" smtClean="0"/>
              <a:pPr/>
              <a:t>‹#›</a:t>
            </a:fld>
            <a:endParaRPr lang="en-US" dirty="0"/>
          </a:p>
        </p:txBody>
      </p:sp>
      <p:sp>
        <p:nvSpPr>
          <p:cNvPr id="7" name="Source Placeholder">
            <a:extLst>
              <a:ext uri="{FF2B5EF4-FFF2-40B4-BE49-F238E27FC236}">
                <a16:creationId xmlns:a16="http://schemas.microsoft.com/office/drawing/2014/main" id="{E2121428-62BC-4147-BDE1-A15E6E2B6A46}"/>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B3D4FF62-E393-0B4D-9D66-77CFE070294B}"/>
              </a:ext>
            </a:extLst>
          </p:cNvPr>
          <p:cNvSpPr>
            <a:spLocks noGrp="1"/>
          </p:cNvSpPr>
          <p:nvPr>
            <p:ph type="title" hasCustomPrompt="1"/>
          </p:nvPr>
        </p:nvSpPr>
        <p:spPr>
          <a:xfrm>
            <a:off x="426230" y="65597"/>
            <a:ext cx="11369529" cy="518012"/>
          </a:xfrm>
        </p:spPr>
        <p:txBody>
          <a:bodyPr/>
          <a:lstStyle/>
          <a:p>
            <a:r>
              <a:rPr lang="en-US" dirty="0"/>
              <a:t>Object With Lead-In Text Layout Is Used With Tables, Graphs, SmartArt, or Pictures</a:t>
            </a:r>
          </a:p>
        </p:txBody>
      </p:sp>
    </p:spTree>
    <p:extLst>
      <p:ext uri="{BB962C8B-B14F-4D97-AF65-F5344CB8AC3E}">
        <p14:creationId xmlns:p14="http://schemas.microsoft.com/office/powerpoint/2010/main" val="1956773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Gray Background, Two Content">
    <p:spTree>
      <p:nvGrpSpPr>
        <p:cNvPr id="1" name=""/>
        <p:cNvGrpSpPr/>
        <p:nvPr/>
      </p:nvGrpSpPr>
      <p:grpSpPr>
        <a:xfrm>
          <a:off x="0" y="0"/>
          <a:ext cx="0" cy="0"/>
          <a:chOff x="0" y="0"/>
          <a:chExt cx="0" cy="0"/>
        </a:xfrm>
      </p:grpSpPr>
      <p:sp>
        <p:nvSpPr>
          <p:cNvPr id="18" name="grey box">
            <a:extLst>
              <a:ext uri="{FF2B5EF4-FFF2-40B4-BE49-F238E27FC236}">
                <a16:creationId xmlns:a16="http://schemas.microsoft.com/office/drawing/2014/main" id="{B4E37216-58C4-164D-BEEA-DEAE99E52FE4}"/>
              </a:ext>
            </a:extLst>
          </p:cNvPr>
          <p:cNvSpPr/>
          <p:nvPr userDrawn="1"/>
        </p:nvSpPr>
        <p:spPr>
          <a:xfrm>
            <a:off x="0" y="691717"/>
            <a:ext cx="12192000" cy="6166283"/>
          </a:xfrm>
          <a:prstGeom prst="rect">
            <a:avLst/>
          </a:prstGeom>
          <a:solidFill>
            <a:srgbClr val="2C9ED9">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sz="1800" dirty="0">
              <a:latin typeface="Calibri"/>
            </a:endParaRPr>
          </a:p>
        </p:txBody>
      </p:sp>
      <p:sp>
        <p:nvSpPr>
          <p:cNvPr id="20" name="Rectangle 19">
            <a:extLst>
              <a:ext uri="{FF2B5EF4-FFF2-40B4-BE49-F238E27FC236}">
                <a16:creationId xmlns:a16="http://schemas.microsoft.com/office/drawing/2014/main" id="{9124082D-CB5C-1E42-AF6C-30D1C8650F2C}"/>
              </a:ext>
            </a:extLst>
          </p:cNvPr>
          <p:cNvSpPr/>
          <p:nvPr userDrawn="1"/>
        </p:nvSpPr>
        <p:spPr>
          <a:xfrm>
            <a:off x="0" y="645999"/>
            <a:ext cx="12191021" cy="45719"/>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nvGrpSpPr>
          <p:cNvPr id="13" name="Group 12">
            <a:extLst>
              <a:ext uri="{FF2B5EF4-FFF2-40B4-BE49-F238E27FC236}">
                <a16:creationId xmlns:a16="http://schemas.microsoft.com/office/drawing/2014/main" id="{9DE10EC8-A791-DA49-BF74-AF89B39DA85C}"/>
              </a:ext>
            </a:extLst>
          </p:cNvPr>
          <p:cNvGrpSpPr/>
          <p:nvPr userDrawn="1"/>
        </p:nvGrpSpPr>
        <p:grpSpPr>
          <a:xfrm>
            <a:off x="-979" y="6220502"/>
            <a:ext cx="12192000" cy="637498"/>
            <a:chOff x="0" y="6220502"/>
            <a:chExt cx="9144000" cy="637498"/>
          </a:xfrm>
        </p:grpSpPr>
        <p:sp>
          <p:nvSpPr>
            <p:cNvPr id="14" name="Rectangle 13">
              <a:extLst>
                <a:ext uri="{FF2B5EF4-FFF2-40B4-BE49-F238E27FC236}">
                  <a16:creationId xmlns:a16="http://schemas.microsoft.com/office/drawing/2014/main" id="{D56471C4-79F3-A344-A04B-C32EE4E58A31}"/>
                </a:ext>
              </a:extLst>
            </p:cNvPr>
            <p:cNvSpPr/>
            <p:nvPr userDrawn="1"/>
          </p:nvSpPr>
          <p:spPr>
            <a:xfrm>
              <a:off x="0" y="6220502"/>
              <a:ext cx="9144000" cy="1306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5" name="Rectangle 14">
              <a:extLst>
                <a:ext uri="{FF2B5EF4-FFF2-40B4-BE49-F238E27FC236}">
                  <a16:creationId xmlns:a16="http://schemas.microsoft.com/office/drawing/2014/main" id="{7BD76796-5358-AA49-9752-F0498D104AA0}"/>
                </a:ext>
              </a:extLst>
            </p:cNvPr>
            <p:cNvSpPr/>
            <p:nvPr userDrawn="1"/>
          </p:nvSpPr>
          <p:spPr>
            <a:xfrm>
              <a:off x="0" y="6275394"/>
              <a:ext cx="9144000" cy="582606"/>
            </a:xfrm>
            <a:prstGeom prst="rect">
              <a:avLst/>
            </a:prstGeom>
            <a:solidFill>
              <a:srgbClr val="2C9ED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3" name="Left Content"/>
          <p:cNvSpPr>
            <a:spLocks noGrp="1"/>
          </p:cNvSpPr>
          <p:nvPr userDrawn="1">
            <p:ph sz="half" idx="1" hasCustomPrompt="1"/>
          </p:nvPr>
        </p:nvSpPr>
        <p:spPr>
          <a:xfrm>
            <a:off x="457200"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ight Content"/>
          <p:cNvSpPr>
            <a:spLocks noGrp="1"/>
          </p:cNvSpPr>
          <p:nvPr userDrawn="1">
            <p:ph sz="half" idx="2" hasCustomPrompt="1"/>
          </p:nvPr>
        </p:nvSpPr>
        <p:spPr>
          <a:xfrm>
            <a:off x="6227064" y="980023"/>
            <a:ext cx="5568696" cy="5009297"/>
          </a:xfrm>
        </p:spPr>
        <p:txBody>
          <a:bodyPr/>
          <a:lstStyle>
            <a:lvl1pPr>
              <a:defRPr/>
            </a:lvl1pPr>
          </a:lstStyle>
          <a:p>
            <a:pPr lvl="0"/>
            <a:r>
              <a:rPr lang="en-US" dirty="0"/>
              <a:t>Click here to add bulleted text, or click on an icon below to add a table, graph, SmartArt object, or picture.</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Slide Number Placeholder 1">
            <a:extLst>
              <a:ext uri="{FF2B5EF4-FFF2-40B4-BE49-F238E27FC236}">
                <a16:creationId xmlns:a16="http://schemas.microsoft.com/office/drawing/2014/main" id="{1277F60B-F39B-6B4E-851A-04D5FFBE6911}"/>
              </a:ext>
            </a:extLst>
          </p:cNvPr>
          <p:cNvSpPr>
            <a:spLocks noGrp="1"/>
          </p:cNvSpPr>
          <p:nvPr userDrawn="1">
            <p:ph type="sldNum" sz="quarter" idx="17"/>
          </p:nvPr>
        </p:nvSpPr>
        <p:spPr/>
        <p:txBody>
          <a:bodyPr/>
          <a:lstStyle/>
          <a:p>
            <a:fld id="{58AE716E-68DD-2249-A7FA-8AEF0B14DF81}" type="slidenum">
              <a:rPr lang="en-US" smtClean="0"/>
              <a:pPr/>
              <a:t>‹#›</a:t>
            </a:fld>
            <a:endParaRPr lang="en-US" dirty="0"/>
          </a:p>
        </p:txBody>
      </p:sp>
      <p:sp>
        <p:nvSpPr>
          <p:cNvPr id="19" name="Source Placeholder">
            <a:extLst>
              <a:ext uri="{FF2B5EF4-FFF2-40B4-BE49-F238E27FC236}">
                <a16:creationId xmlns:a16="http://schemas.microsoft.com/office/drawing/2014/main" id="{1A78C9DE-19FC-5749-BB3E-BFB5A1B1D17A}"/>
              </a:ext>
            </a:extLst>
          </p:cNvPr>
          <p:cNvSpPr>
            <a:spLocks noGrp="1"/>
          </p:cNvSpPr>
          <p:nvPr>
            <p:ph type="body" sz="quarter" idx="4294967295" hasCustomPrompt="1"/>
          </p:nvPr>
        </p:nvSpPr>
        <p:spPr>
          <a:xfrm>
            <a:off x="457200" y="6046173"/>
            <a:ext cx="11338560" cy="153888"/>
          </a:xfrm>
        </p:spPr>
        <p:txBody>
          <a:bodyPr anchor="b" anchorCtr="0">
            <a:spAutoFit/>
          </a:bodyPr>
          <a:lstStyle>
            <a:lvl1pPr marL="0" indent="0">
              <a:lnSpc>
                <a:spcPct val="100000"/>
              </a:lnSpc>
              <a:spcBef>
                <a:spcPts val="600"/>
              </a:spcBef>
              <a:buNone/>
              <a:defRPr sz="1000"/>
            </a:lvl1pPr>
            <a:lvl2pPr marL="320040" indent="0">
              <a:lnSpc>
                <a:spcPct val="100000"/>
              </a:lnSpc>
              <a:spcBef>
                <a:spcPts val="600"/>
              </a:spcBef>
              <a:buNone/>
              <a:defRPr sz="1000"/>
            </a:lvl2pPr>
            <a:lvl3pPr marL="685800" indent="0">
              <a:lnSpc>
                <a:spcPct val="100000"/>
              </a:lnSpc>
              <a:spcBef>
                <a:spcPts val="600"/>
              </a:spcBef>
              <a:buNone/>
              <a:defRPr sz="1000"/>
            </a:lvl3pPr>
            <a:lvl4pPr marL="1005840" indent="0">
              <a:lnSpc>
                <a:spcPct val="100000"/>
              </a:lnSpc>
              <a:spcBef>
                <a:spcPts val="600"/>
              </a:spcBef>
              <a:buNone/>
              <a:defRPr sz="1000"/>
            </a:lvl4pPr>
            <a:lvl5pPr marL="1325880" indent="0">
              <a:lnSpc>
                <a:spcPct val="100000"/>
              </a:lnSpc>
              <a:spcBef>
                <a:spcPts val="600"/>
              </a:spcBef>
              <a:buNone/>
              <a:defRPr sz="1000"/>
            </a:lvl5pPr>
          </a:lstStyle>
          <a:p>
            <a:pPr lvl="0"/>
            <a:r>
              <a:rPr lang="en-US" i="1" dirty="0"/>
              <a:t>Source: </a:t>
            </a:r>
            <a:r>
              <a:rPr lang="en-US" dirty="0"/>
              <a:t>Placeholder for sources and permissions (if needed).</a:t>
            </a:r>
          </a:p>
        </p:txBody>
      </p:sp>
      <p:sp>
        <p:nvSpPr>
          <p:cNvPr id="6" name="Title 5">
            <a:extLst>
              <a:ext uri="{FF2B5EF4-FFF2-40B4-BE49-F238E27FC236}">
                <a16:creationId xmlns:a16="http://schemas.microsoft.com/office/drawing/2014/main" id="{FB497758-7EF7-3345-9DCD-410E7568B8DC}"/>
              </a:ext>
            </a:extLst>
          </p:cNvPr>
          <p:cNvSpPr>
            <a:spLocks noGrp="1"/>
          </p:cNvSpPr>
          <p:nvPr>
            <p:ph type="title" hasCustomPrompt="1"/>
          </p:nvPr>
        </p:nvSpPr>
        <p:spPr>
          <a:xfrm>
            <a:off x="426230" y="65597"/>
            <a:ext cx="11369529" cy="518012"/>
          </a:xfrm>
        </p:spPr>
        <p:txBody>
          <a:bodyPr/>
          <a:lstStyle>
            <a:lvl1pPr>
              <a:defRPr>
                <a:solidFill>
                  <a:schemeClr val="accent1"/>
                </a:solidFill>
              </a:defRPr>
            </a:lvl1pPr>
          </a:lstStyle>
          <a:p>
            <a:r>
              <a:rPr lang="en-US" dirty="0"/>
              <a:t>Colored Background, Two Content Layout</a:t>
            </a:r>
          </a:p>
        </p:txBody>
      </p:sp>
      <p:pic>
        <p:nvPicPr>
          <p:cNvPr id="27" name="Picture 26" descr="A picture containing drawing&#10;&#10;Description automatically generated">
            <a:extLst>
              <a:ext uri="{FF2B5EF4-FFF2-40B4-BE49-F238E27FC236}">
                <a16:creationId xmlns:a16="http://schemas.microsoft.com/office/drawing/2014/main" id="{39A4E60C-1183-4047-B1D5-5C6FBAF55D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199" y="6428953"/>
            <a:ext cx="382005" cy="300453"/>
          </a:xfrm>
          <a:prstGeom prst="rect">
            <a:avLst/>
          </a:prstGeom>
        </p:spPr>
      </p:pic>
    </p:spTree>
    <p:extLst>
      <p:ext uri="{BB962C8B-B14F-4D97-AF65-F5344CB8AC3E}">
        <p14:creationId xmlns:p14="http://schemas.microsoft.com/office/powerpoint/2010/main" val="218832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578E86C-6F28-6C45-BC4D-02B9A2D44320}"/>
              </a:ext>
            </a:extLst>
          </p:cNvPr>
          <p:cNvGrpSpPr/>
          <p:nvPr userDrawn="1"/>
        </p:nvGrpSpPr>
        <p:grpSpPr>
          <a:xfrm>
            <a:off x="0" y="-6495"/>
            <a:ext cx="12192000" cy="709619"/>
            <a:chOff x="0" y="-6495"/>
            <a:chExt cx="9144000" cy="709619"/>
          </a:xfrm>
        </p:grpSpPr>
        <p:sp>
          <p:nvSpPr>
            <p:cNvPr id="10" name="grey box">
              <a:extLst>
                <a:ext uri="{FF2B5EF4-FFF2-40B4-BE49-F238E27FC236}">
                  <a16:creationId xmlns:a16="http://schemas.microsoft.com/office/drawing/2014/main" id="{3DB2328E-2C31-244E-B564-C2C5D77DA5F0}"/>
                </a:ext>
              </a:extLst>
            </p:cNvPr>
            <p:cNvSpPr/>
            <p:nvPr userDrawn="1"/>
          </p:nvSpPr>
          <p:spPr>
            <a:xfrm>
              <a:off x="0" y="-6495"/>
              <a:ext cx="9144000" cy="6879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atin typeface="Calibri"/>
              </a:endParaRPr>
            </a:p>
          </p:txBody>
        </p:sp>
        <p:sp>
          <p:nvSpPr>
            <p:cNvPr id="11" name="Rectangle 10">
              <a:extLst>
                <a:ext uri="{FF2B5EF4-FFF2-40B4-BE49-F238E27FC236}">
                  <a16:creationId xmlns:a16="http://schemas.microsoft.com/office/drawing/2014/main" id="{E00D7377-2ACC-B54D-B4A3-57D68740CE5B}"/>
                </a:ext>
              </a:extLst>
            </p:cNvPr>
            <p:cNvSpPr/>
            <p:nvPr userDrawn="1"/>
          </p:nvSpPr>
          <p:spPr>
            <a:xfrm>
              <a:off x="0" y="657405"/>
              <a:ext cx="9143266" cy="45719"/>
            </a:xfrm>
            <a:prstGeom prst="rect">
              <a:avLst/>
            </a:prstGeom>
            <a:solidFill>
              <a:srgbClr val="35A0C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grpSp>
        <p:nvGrpSpPr>
          <p:cNvPr id="7" name="Group 6">
            <a:extLst>
              <a:ext uri="{FF2B5EF4-FFF2-40B4-BE49-F238E27FC236}">
                <a16:creationId xmlns:a16="http://schemas.microsoft.com/office/drawing/2014/main" id="{24B73ED8-8D33-C14E-B255-E2BA9FAC395F}"/>
              </a:ext>
            </a:extLst>
          </p:cNvPr>
          <p:cNvGrpSpPr/>
          <p:nvPr userDrawn="1"/>
        </p:nvGrpSpPr>
        <p:grpSpPr>
          <a:xfrm>
            <a:off x="0" y="6220502"/>
            <a:ext cx="12192000" cy="637498"/>
            <a:chOff x="0" y="6220502"/>
            <a:chExt cx="12192000" cy="637498"/>
          </a:xfrm>
        </p:grpSpPr>
        <p:sp>
          <p:nvSpPr>
            <p:cNvPr id="17" name="Rectangle 16">
              <a:extLst>
                <a:ext uri="{FF2B5EF4-FFF2-40B4-BE49-F238E27FC236}">
                  <a16:creationId xmlns:a16="http://schemas.microsoft.com/office/drawing/2014/main" id="{0E556F51-00D1-0E48-8880-711F2D9681BA}"/>
                </a:ext>
              </a:extLst>
            </p:cNvPr>
            <p:cNvSpPr/>
            <p:nvPr userDrawn="1"/>
          </p:nvSpPr>
          <p:spPr>
            <a:xfrm>
              <a:off x="0" y="6220502"/>
              <a:ext cx="12192000" cy="130601"/>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18" name="Rectangle 17">
              <a:extLst>
                <a:ext uri="{FF2B5EF4-FFF2-40B4-BE49-F238E27FC236}">
                  <a16:creationId xmlns:a16="http://schemas.microsoft.com/office/drawing/2014/main" id="{4C74E900-82D4-DC48-A925-B9CB5A7C6B97}"/>
                </a:ext>
              </a:extLst>
            </p:cNvPr>
            <p:cNvSpPr/>
            <p:nvPr userDrawn="1"/>
          </p:nvSpPr>
          <p:spPr>
            <a:xfrm>
              <a:off x="0" y="6275394"/>
              <a:ext cx="12192000" cy="58260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sp>
        <p:nvSpPr>
          <p:cNvPr id="12" name="Text Placeholder"/>
          <p:cNvSpPr>
            <a:spLocks noGrp="1"/>
          </p:cNvSpPr>
          <p:nvPr userDrawn="1">
            <p:ph type="body" idx="1"/>
          </p:nvPr>
        </p:nvSpPr>
        <p:spPr>
          <a:xfrm>
            <a:off x="457201" y="980025"/>
            <a:ext cx="10985231" cy="5192175"/>
          </a:xfrm>
          <a:prstGeom prst="rect">
            <a:avLst/>
          </a:prstGeom>
          <a:ln>
            <a:noFill/>
          </a:ln>
        </p:spPr>
        <p:txBody>
          <a:bodyPr vert="horz" lIns="0" tIns="0" rIns="0" bIns="0" rtlCol="0">
            <a:normAutofit/>
          </a:bodyPr>
          <a:lstStyle/>
          <a:p>
            <a:pPr lvl="0"/>
            <a:r>
              <a:rPr lang="en-US" dirty="0"/>
              <a:t>Bullet 1, bullet character 149. Standard screen content and all bullet text is Franklin Gothic Book 22 pts., Text 1 color (RGB 83/86/90). Copyright footer placeholder is behind the background and is shown only on the title and closing slides.</a:t>
            </a:r>
          </a:p>
          <a:p>
            <a:pPr lvl="1"/>
            <a:r>
              <a:rPr lang="en-US" dirty="0"/>
              <a:t>Bullet 2, bullet character 150.</a:t>
            </a:r>
          </a:p>
          <a:p>
            <a:pPr lvl="2"/>
            <a:r>
              <a:rPr lang="en-US" dirty="0"/>
              <a:t>Bullet 3, bullet character 187.</a:t>
            </a:r>
          </a:p>
          <a:p>
            <a:pPr lvl="3"/>
            <a:r>
              <a:rPr lang="en-US" dirty="0"/>
              <a:t>Bullet 4, bullet character Unicode 25E6.</a:t>
            </a:r>
          </a:p>
          <a:p>
            <a:pPr lvl="4"/>
            <a:r>
              <a:rPr lang="en-US" dirty="0"/>
              <a:t>Bullet 5, bullet character 155.</a:t>
            </a:r>
          </a:p>
        </p:txBody>
      </p:sp>
      <p:sp>
        <p:nvSpPr>
          <p:cNvPr id="3" name="Slide Number Placeholder 2">
            <a:extLst>
              <a:ext uri="{FF2B5EF4-FFF2-40B4-BE49-F238E27FC236}">
                <a16:creationId xmlns:a16="http://schemas.microsoft.com/office/drawing/2014/main" id="{948B0FE7-37B1-2A4F-A226-A4EA56E6CDFA}"/>
              </a:ext>
            </a:extLst>
          </p:cNvPr>
          <p:cNvSpPr>
            <a:spLocks noGrp="1"/>
          </p:cNvSpPr>
          <p:nvPr userDrawn="1">
            <p:ph type="sldNum" sz="quarter" idx="4"/>
          </p:nvPr>
        </p:nvSpPr>
        <p:spPr>
          <a:xfrm>
            <a:off x="11442432" y="6444777"/>
            <a:ext cx="706657" cy="278820"/>
          </a:xfrm>
          <a:prstGeom prst="rect">
            <a:avLst/>
          </a:prstGeom>
        </p:spPr>
        <p:txBody>
          <a:bodyPr vert="horz" lIns="91440" tIns="45720" rIns="91440" bIns="45720" rtlCol="0" anchor="ctr"/>
          <a:lstStyle>
            <a:lvl1pPr algn="r">
              <a:defRPr sz="1000">
                <a:solidFill>
                  <a:schemeClr val="bg1"/>
                </a:solidFill>
                <a:latin typeface="+mj-lt"/>
              </a:defRPr>
            </a:lvl1pPr>
          </a:lstStyle>
          <a:p>
            <a:fld id="{58AE716E-68DD-2249-A7FA-8AEF0B14DF81}" type="slidenum">
              <a:rPr lang="en-US" smtClean="0"/>
              <a:pPr/>
              <a:t>‹#›</a:t>
            </a:fld>
            <a:endParaRPr lang="en-US" dirty="0"/>
          </a:p>
        </p:txBody>
      </p:sp>
      <p:sp>
        <p:nvSpPr>
          <p:cNvPr id="2" name="Title Placeholder 1">
            <a:extLst>
              <a:ext uri="{FF2B5EF4-FFF2-40B4-BE49-F238E27FC236}">
                <a16:creationId xmlns:a16="http://schemas.microsoft.com/office/drawing/2014/main" id="{6DF91922-F70C-184F-ADA6-C8927E83A51E}"/>
              </a:ext>
            </a:extLst>
          </p:cNvPr>
          <p:cNvSpPr>
            <a:spLocks noGrp="1"/>
          </p:cNvSpPr>
          <p:nvPr userDrawn="1">
            <p:ph type="title"/>
          </p:nvPr>
        </p:nvSpPr>
        <p:spPr>
          <a:xfrm>
            <a:off x="426231" y="65597"/>
            <a:ext cx="11016200" cy="518012"/>
          </a:xfrm>
          <a:prstGeom prst="rect">
            <a:avLst/>
          </a:prstGeom>
        </p:spPr>
        <p:txBody>
          <a:bodyPr vert="horz" lIns="0" tIns="0" rIns="0" bIns="0" rtlCol="0" anchor="b" anchorCtr="0">
            <a:normAutofit/>
          </a:bodyPr>
          <a:lstStyle/>
          <a:p>
            <a:r>
              <a:rPr lang="en-US" dirty="0">
                <a:solidFill>
                  <a:schemeClr val="bg1"/>
                </a:solidFill>
              </a:rPr>
              <a:t>Standard Screen Slide Titles Are Franklin Gothic Medium 32 Points (pts.), White (255/255/255) or Accent 1 Color (RGB 0/94/158)</a:t>
            </a:r>
          </a:p>
        </p:txBody>
      </p:sp>
      <p:pic>
        <p:nvPicPr>
          <p:cNvPr id="22" name="Picture 21" descr="A picture containing drawing&#10;&#10;Description automatically generated">
            <a:extLst>
              <a:ext uri="{FF2B5EF4-FFF2-40B4-BE49-F238E27FC236}">
                <a16:creationId xmlns:a16="http://schemas.microsoft.com/office/drawing/2014/main" id="{E9A92FEC-F0CF-4444-B1BE-A5827F7F7DC8}"/>
              </a:ext>
            </a:extLst>
          </p:cNvPr>
          <p:cNvPicPr>
            <a:picLocks noChangeAspect="1"/>
          </p:cNvPicPr>
          <p:nvPr userDrawn="1"/>
        </p:nvPicPr>
        <p:blipFill>
          <a:blip r:embed="rId21" cstate="print">
            <a:extLst>
              <a:ext uri="{28A0092B-C50C-407E-A947-70E740481C1C}">
                <a14:useLocalDpi xmlns:a14="http://schemas.microsoft.com/office/drawing/2010/main" val="0"/>
              </a:ext>
            </a:extLst>
          </a:blip>
          <a:stretch>
            <a:fillRect/>
          </a:stretch>
        </p:blipFill>
        <p:spPr>
          <a:xfrm>
            <a:off x="457201" y="6428953"/>
            <a:ext cx="382005" cy="300453"/>
          </a:xfrm>
          <a:prstGeom prst="rect">
            <a:avLst/>
          </a:prstGeom>
        </p:spPr>
      </p:pic>
    </p:spTree>
    <p:extLst>
      <p:ext uri="{BB962C8B-B14F-4D97-AF65-F5344CB8AC3E}">
        <p14:creationId xmlns:p14="http://schemas.microsoft.com/office/powerpoint/2010/main" val="397854331"/>
      </p:ext>
    </p:extLst>
  </p:cSld>
  <p:clrMap bg1="lt1" tx1="dk1" bg2="lt2" tx2="dk2" accent1="accent1" accent2="accent2" accent3="accent3" accent4="accent4" accent5="accent5" accent6="accent6" hlink="hlink" folHlink="folHlink"/>
  <p:sldLayoutIdLst>
    <p:sldLayoutId id="2147483665" r:id="rId1"/>
    <p:sldLayoutId id="2147483701" r:id="rId2"/>
    <p:sldLayoutId id="2147483747" r:id="rId3"/>
    <p:sldLayoutId id="2147483775" r:id="rId4"/>
    <p:sldLayoutId id="2147483662" r:id="rId5"/>
    <p:sldLayoutId id="2147483702" r:id="rId6"/>
    <p:sldLayoutId id="2147483748" r:id="rId7"/>
    <p:sldLayoutId id="2147483774" r:id="rId8"/>
    <p:sldLayoutId id="2147483788" r:id="rId9"/>
    <p:sldLayoutId id="2147483785" r:id="rId10"/>
    <p:sldLayoutId id="2147483786" r:id="rId11"/>
    <p:sldLayoutId id="2147483801" r:id="rId12"/>
    <p:sldLayoutId id="2147483802" r:id="rId13"/>
    <p:sldLayoutId id="2147483803" r:id="rId14"/>
    <p:sldLayoutId id="2147483725" r:id="rId15"/>
    <p:sldLayoutId id="2147483809" r:id="rId16"/>
    <p:sldLayoutId id="2147483806" r:id="rId17"/>
    <p:sldLayoutId id="2147483811" r:id="rId18"/>
    <p:sldLayoutId id="2147483812" r:id="rId19"/>
  </p:sldLayoutIdLst>
  <p:hf hdr="0" ftr="0" dt="0"/>
  <p:txStyles>
    <p:title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p:titleStyle>
    <p:bodyStyle>
      <a:lvl1pPr marL="320040" marR="0" indent="-320040" algn="l" defTabSz="685800" rtl="0" eaLnBrk="1" fontAlgn="auto" latinLnBrk="0" hangingPunct="1">
        <a:lnSpc>
          <a:spcPct val="125000"/>
        </a:lnSpc>
        <a:spcBef>
          <a:spcPts val="1800"/>
        </a:spcBef>
        <a:spcAft>
          <a:spcPts val="0"/>
        </a:spcAft>
        <a:buClr>
          <a:schemeClr val="tx1"/>
        </a:buClr>
        <a:buSzPct val="100000"/>
        <a:buFont typeface="Times New Roman" panose="02020603050405020304" pitchFamily="18" charset="0"/>
        <a:buChar char="•"/>
        <a:tabLst/>
        <a:defRPr sz="2200" b="0" i="0" kern="1200">
          <a:solidFill>
            <a:schemeClr val="tx1"/>
          </a:solidFill>
          <a:latin typeface="+mn-lt"/>
          <a:ea typeface="Calibri"/>
          <a:cs typeface="Calibri"/>
        </a:defRPr>
      </a:lvl1pPr>
      <a:lvl2pPr marL="64008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2pPr>
      <a:lvl3pPr marL="100584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3pPr>
      <a:lvl4pPr marL="1325880" marR="0" indent="-320040" algn="l" defTabSz="685800" rtl="0" eaLnBrk="1" fontAlgn="auto" latinLnBrk="0" hangingPunct="1">
        <a:lnSpc>
          <a:spcPct val="125000"/>
        </a:lnSpc>
        <a:spcBef>
          <a:spcPts val="1800"/>
        </a:spcBef>
        <a:spcAft>
          <a:spcPts val="0"/>
        </a:spcAft>
        <a:buClr>
          <a:schemeClr val="tx1"/>
        </a:buClr>
        <a:buSzPct val="110000"/>
        <a:buFont typeface="Calibri" panose="020F0502020204030204" pitchFamily="34" charset="0"/>
        <a:buChar char="◦"/>
        <a:tabLst/>
        <a:defRPr sz="2200" b="0" i="0" kern="1200">
          <a:solidFill>
            <a:schemeClr val="tx1"/>
          </a:solidFill>
          <a:latin typeface="+mn-lt"/>
          <a:ea typeface="Calibri"/>
          <a:cs typeface="Calibri"/>
        </a:defRPr>
      </a:lvl4pPr>
      <a:lvl5pPr marL="1645920" marR="0" indent="-320040" algn="l" defTabSz="685800" rtl="0" eaLnBrk="1" fontAlgn="auto" latinLnBrk="0" hangingPunct="1">
        <a:lnSpc>
          <a:spcPct val="125000"/>
        </a:lnSpc>
        <a:spcBef>
          <a:spcPts val="1800"/>
        </a:spcBef>
        <a:spcAft>
          <a:spcPts val="0"/>
        </a:spcAft>
        <a:buClr>
          <a:schemeClr val="tx1"/>
        </a:buClr>
        <a:buSzTx/>
        <a:buFont typeface="Calibri" panose="020F0502020204030204" pitchFamily="34" charset="0"/>
        <a:buChar char="›"/>
        <a:tabLst/>
        <a:defRPr sz="2200" b="0" i="0" kern="1200">
          <a:solidFill>
            <a:schemeClr val="tx1"/>
          </a:solidFill>
          <a:latin typeface="+mn-lt"/>
          <a:ea typeface="Calibri"/>
          <a:cs typeface="Calibri"/>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600" kern="1200">
          <a:solidFill>
            <a:schemeClr val="tx1"/>
          </a:solidFill>
          <a:latin typeface="Calibri"/>
          <a:ea typeface="Calibri"/>
          <a:cs typeface="Calibri"/>
        </a:defRPr>
      </a:lvl1pPr>
      <a:lvl2pPr marL="0" algn="l" defTabSz="685800" rtl="0" eaLnBrk="1" latinLnBrk="0" hangingPunct="1">
        <a:defRPr sz="1600" kern="1200">
          <a:solidFill>
            <a:schemeClr val="tx1"/>
          </a:solidFill>
          <a:latin typeface="Calibri"/>
          <a:ea typeface="Calibri"/>
          <a:cs typeface="Calibri"/>
        </a:defRPr>
      </a:lvl2pPr>
      <a:lvl3pPr marL="182563" indent="-182563"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3pPr>
      <a:lvl4pPr marL="365760" indent="-182880" algn="l" defTabSz="685800" rtl="0" eaLnBrk="1" latinLnBrk="0" hangingPunct="1">
        <a:buClr>
          <a:schemeClr val="accent2"/>
        </a:buClr>
        <a:buFont typeface="Calibri" panose="02020603050405020304" pitchFamily="16" charset="0"/>
        <a:buChar char="–"/>
        <a:defRPr sz="1600" kern="1200">
          <a:solidFill>
            <a:schemeClr val="tx1"/>
          </a:solidFill>
          <a:latin typeface="Calibri"/>
          <a:ea typeface="Calibri"/>
          <a:cs typeface="Calibri"/>
        </a:defRPr>
      </a:lvl4pPr>
      <a:lvl5pPr marL="365760" algn="l" defTabSz="685800" rtl="0" eaLnBrk="1" latinLnBrk="0" hangingPunct="1">
        <a:defRPr sz="1600" kern="1200">
          <a:solidFill>
            <a:schemeClr val="tx1"/>
          </a:solidFill>
          <a:latin typeface="Calibri"/>
          <a:ea typeface="Calibri"/>
          <a:cs typeface="Calibri"/>
        </a:defRPr>
      </a:lvl5pPr>
      <a:lvl6pPr marL="365760" algn="l" defTabSz="685800" rtl="0" eaLnBrk="1" latinLnBrk="0" hangingPunct="1">
        <a:defRPr sz="1600" kern="1200">
          <a:solidFill>
            <a:schemeClr val="tx1"/>
          </a:solidFill>
          <a:latin typeface="Calibri"/>
          <a:ea typeface="Calibri"/>
          <a:cs typeface="Calibri"/>
        </a:defRPr>
      </a:lvl6pPr>
      <a:lvl7pPr marL="365760" algn="l" defTabSz="685800" rtl="0" eaLnBrk="1" latinLnBrk="0" hangingPunct="1">
        <a:defRPr sz="1600" kern="1200">
          <a:solidFill>
            <a:schemeClr val="tx1"/>
          </a:solidFill>
          <a:latin typeface="Calibri"/>
          <a:ea typeface="Calibri"/>
          <a:cs typeface="Calibri"/>
        </a:defRPr>
      </a:lvl7pPr>
      <a:lvl8pPr marL="365760" algn="l" defTabSz="685800" rtl="0" eaLnBrk="1" latinLnBrk="0" hangingPunct="1">
        <a:defRPr sz="1600" kern="1200">
          <a:solidFill>
            <a:schemeClr val="tx1"/>
          </a:solidFill>
          <a:latin typeface="Calibri"/>
          <a:ea typeface="Calibri"/>
          <a:cs typeface="Calibri"/>
        </a:defRPr>
      </a:lvl8pPr>
      <a:lvl9pPr marL="365760" algn="l" defTabSz="685800" rtl="0" eaLnBrk="1" latinLnBrk="0" hangingPunct="1">
        <a:defRPr sz="1600" kern="1200">
          <a:solidFill>
            <a:schemeClr val="tx1"/>
          </a:solidFill>
          <a:latin typeface="Calibri"/>
          <a:ea typeface="Calibri"/>
          <a:cs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OHHelpdesk@cambiumassessment.com" TargetMode="External"/><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89364" y="2107758"/>
            <a:ext cx="8540496" cy="1321242"/>
          </a:xfrm>
        </p:spPr>
        <p:txBody>
          <a:bodyPr>
            <a:normAutofit fontScale="90000"/>
          </a:bodyPr>
          <a:lstStyle/>
          <a:p>
            <a:r>
              <a:rPr lang="en-US" dirty="0"/>
              <a:t>How to Use the Advanced Features of the Reporting System to View your non-summative Data</a:t>
            </a:r>
          </a:p>
        </p:txBody>
      </p:sp>
      <p:sp>
        <p:nvSpPr>
          <p:cNvPr id="3" name="Subtitle 2"/>
          <p:cNvSpPr>
            <a:spLocks noGrp="1"/>
          </p:cNvSpPr>
          <p:nvPr>
            <p:ph type="subTitle" idx="1"/>
          </p:nvPr>
        </p:nvSpPr>
        <p:spPr>
          <a:xfrm>
            <a:off x="2210632" y="5216209"/>
            <a:ext cx="8540496" cy="369332"/>
          </a:xfrm>
        </p:spPr>
        <p:txBody>
          <a:bodyPr/>
          <a:lstStyle/>
          <a:p>
            <a:r>
              <a:rPr lang="en-US" dirty="0"/>
              <a:t>Reporting system series #11</a:t>
            </a:r>
          </a:p>
        </p:txBody>
      </p:sp>
      <p:sp>
        <p:nvSpPr>
          <p:cNvPr id="5" name="Rectangle 4">
            <a:extLst>
              <a:ext uri="{FF2B5EF4-FFF2-40B4-BE49-F238E27FC236}">
                <a16:creationId xmlns:a16="http://schemas.microsoft.com/office/drawing/2014/main" id="{BBA1A65B-3CD5-48E9-8DAC-9C819101752A}"/>
              </a:ext>
            </a:extLst>
          </p:cNvPr>
          <p:cNvSpPr/>
          <p:nvPr/>
        </p:nvSpPr>
        <p:spPr>
          <a:xfrm>
            <a:off x="8839466" y="6273502"/>
            <a:ext cx="2986715" cy="215444"/>
          </a:xfrm>
          <a:prstGeom prst="rect">
            <a:avLst/>
          </a:prstGeom>
        </p:spPr>
        <p:txBody>
          <a:bodyPr wrap="none">
            <a:spAutoFit/>
          </a:bodyPr>
          <a:lstStyle/>
          <a:p>
            <a:r>
              <a:rPr lang="en-US" sz="800" dirty="0">
                <a:solidFill>
                  <a:schemeClr val="bg1"/>
                </a:solidFill>
              </a:rPr>
              <a:t>Copyright © 2021 Cambium Assessment, Inc. All rights reserved.</a:t>
            </a:r>
          </a:p>
        </p:txBody>
      </p:sp>
    </p:spTree>
    <p:extLst>
      <p:ext uri="{BB962C8B-B14F-4D97-AF65-F5344CB8AC3E}">
        <p14:creationId xmlns:p14="http://schemas.microsoft.com/office/powerpoint/2010/main" val="3274398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2">
            <a:extLst>
              <a:ext uri="{FF2B5EF4-FFF2-40B4-BE49-F238E27FC236}">
                <a16:creationId xmlns:a16="http://schemas.microsoft.com/office/drawing/2014/main" id="{1DBAE6C1-2CBD-4E0F-96A1-08DEA62BC0B3}"/>
              </a:ext>
            </a:extLst>
          </p:cNvPr>
          <p:cNvSpPr txBox="1">
            <a:spLocks/>
          </p:cNvSpPr>
          <p:nvPr/>
        </p:nvSpPr>
        <p:spPr>
          <a:xfrm>
            <a:off x="343744" y="0"/>
            <a:ext cx="11215455" cy="730840"/>
          </a:xfrm>
          <a:prstGeom prst="rect">
            <a:avLst/>
          </a:prstGeom>
        </p:spPr>
        <p:txBody>
          <a:bodyPr>
            <a:noAutofit/>
          </a:bodyPr>
          <a:lst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a:lstStyle>
          <a:p>
            <a:r>
              <a:rPr lang="en-US" dirty="0"/>
              <a:t>Objectives</a:t>
            </a:r>
          </a:p>
        </p:txBody>
      </p:sp>
      <p:sp>
        <p:nvSpPr>
          <p:cNvPr id="11" name="Slide Number Placeholder 4">
            <a:extLst>
              <a:ext uri="{FF2B5EF4-FFF2-40B4-BE49-F238E27FC236}">
                <a16:creationId xmlns:a16="http://schemas.microsoft.com/office/drawing/2014/main" id="{B14F6DAF-9C12-49BD-B7AA-C2130BFCB093}"/>
              </a:ext>
            </a:extLst>
          </p:cNvPr>
          <p:cNvSpPr txBox="1">
            <a:spLocks/>
          </p:cNvSpPr>
          <p:nvPr/>
        </p:nvSpPr>
        <p:spPr>
          <a:xfrm>
            <a:off x="11442432" y="6444777"/>
            <a:ext cx="706657" cy="2788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8AE716E-68DD-2249-A7FA-8AEF0B14DF81}" type="slidenum">
              <a:rPr lang="en-US" sz="1200" smtClean="0">
                <a:solidFill>
                  <a:schemeClr val="bg1"/>
                </a:solidFill>
              </a:rPr>
              <a:pPr/>
              <a:t>2</a:t>
            </a:fld>
            <a:endParaRPr lang="en-US" sz="1200" dirty="0">
              <a:solidFill>
                <a:schemeClr val="bg1"/>
              </a:solidFill>
            </a:endParaRPr>
          </a:p>
        </p:txBody>
      </p:sp>
      <p:sp>
        <p:nvSpPr>
          <p:cNvPr id="13" name="Rectangle: Rounded Corners 12">
            <a:extLst>
              <a:ext uri="{FF2B5EF4-FFF2-40B4-BE49-F238E27FC236}">
                <a16:creationId xmlns:a16="http://schemas.microsoft.com/office/drawing/2014/main" id="{2D53CE90-4C2D-4689-B831-0F0F0379F407}"/>
              </a:ext>
            </a:extLst>
          </p:cNvPr>
          <p:cNvSpPr/>
          <p:nvPr/>
        </p:nvSpPr>
        <p:spPr>
          <a:xfrm>
            <a:off x="340573" y="984738"/>
            <a:ext cx="11546627" cy="4867422"/>
          </a:xfrm>
          <a:prstGeom prst="roundRect">
            <a:avLst/>
          </a:prstGeom>
          <a:solidFill>
            <a:schemeClr val="bg1"/>
          </a:solidFill>
          <a:ln w="28575">
            <a:solidFill>
              <a:srgbClr val="2C9ED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342900" indent="-342900">
              <a:buFont typeface="Arial" panose="020B0604020202020204" pitchFamily="34" charset="0"/>
              <a:buChar char="•"/>
            </a:pPr>
            <a:r>
              <a:rPr lang="en-US" sz="2800" dirty="0">
                <a:solidFill>
                  <a:schemeClr val="tx2"/>
                </a:solidFill>
              </a:rPr>
              <a:t>Filter Item-Level Reports by Standard</a:t>
            </a:r>
          </a:p>
          <a:p>
            <a:pPr marL="342900" indent="-342900">
              <a:buFont typeface="Arial" panose="020B0604020202020204" pitchFamily="34" charset="0"/>
              <a:buChar char="•"/>
            </a:pPr>
            <a:endParaRPr lang="en-US" sz="2800" dirty="0">
              <a:solidFill>
                <a:schemeClr val="tx2"/>
              </a:solidFill>
            </a:endParaRPr>
          </a:p>
          <a:p>
            <a:pPr marL="342900" indent="-342900">
              <a:buFont typeface="Arial" panose="020B0604020202020204" pitchFamily="34" charset="0"/>
              <a:buChar char="•"/>
            </a:pPr>
            <a:r>
              <a:rPr lang="en-US" sz="2800" dirty="0">
                <a:solidFill>
                  <a:schemeClr val="tx2"/>
                </a:solidFill>
              </a:rPr>
              <a:t>Assign Test Reasons (Categories) to Interim Test Opportunities</a:t>
            </a:r>
          </a:p>
          <a:p>
            <a:pPr marL="342900" indent="-342900">
              <a:buFont typeface="Arial" panose="020B0604020202020204" pitchFamily="34" charset="0"/>
              <a:buChar char="•"/>
            </a:pPr>
            <a:endParaRPr lang="en-US" sz="2800" dirty="0">
              <a:solidFill>
                <a:schemeClr val="tx2"/>
              </a:solidFill>
            </a:endParaRPr>
          </a:p>
          <a:p>
            <a:pPr marL="342900" indent="-342900">
              <a:buFont typeface="Arial" panose="020B0604020202020204" pitchFamily="34" charset="0"/>
              <a:buChar char="•"/>
            </a:pPr>
            <a:r>
              <a:rPr lang="en-US" sz="2800" dirty="0">
                <a:solidFill>
                  <a:schemeClr val="tx2"/>
                </a:solidFill>
              </a:rPr>
              <a:t>Filter the Dashboard or the Performance on Tests Report by Test Reason</a:t>
            </a:r>
          </a:p>
        </p:txBody>
      </p:sp>
    </p:spTree>
    <p:extLst>
      <p:ext uri="{BB962C8B-B14F-4D97-AF65-F5344CB8AC3E}">
        <p14:creationId xmlns:p14="http://schemas.microsoft.com/office/powerpoint/2010/main" val="4221992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2">
            <a:extLst>
              <a:ext uri="{FF2B5EF4-FFF2-40B4-BE49-F238E27FC236}">
                <a16:creationId xmlns:a16="http://schemas.microsoft.com/office/drawing/2014/main" id="{0F708ABD-BEDA-4698-A3B9-C522FC932ABE}"/>
              </a:ext>
            </a:extLst>
          </p:cNvPr>
          <p:cNvSpPr txBox="1">
            <a:spLocks/>
          </p:cNvSpPr>
          <p:nvPr/>
        </p:nvSpPr>
        <p:spPr>
          <a:xfrm>
            <a:off x="464481" y="15678"/>
            <a:ext cx="11215455" cy="730840"/>
          </a:xfrm>
          <a:prstGeom prst="rect">
            <a:avLst/>
          </a:prstGeom>
        </p:spPr>
        <p:txBody>
          <a:bodyPr>
            <a:noAutofit/>
          </a:bodyPr>
          <a:lst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a:lstStyle>
          <a:p>
            <a:r>
              <a:rPr lang="en-US" dirty="0"/>
              <a:t>Test Reasons</a:t>
            </a:r>
          </a:p>
        </p:txBody>
      </p:sp>
      <p:sp>
        <p:nvSpPr>
          <p:cNvPr id="16" name="Slide Number Placeholder 4">
            <a:extLst>
              <a:ext uri="{FF2B5EF4-FFF2-40B4-BE49-F238E27FC236}">
                <a16:creationId xmlns:a16="http://schemas.microsoft.com/office/drawing/2014/main" id="{54C2F913-161C-42C9-99FA-4BD427C65EDC}"/>
              </a:ext>
            </a:extLst>
          </p:cNvPr>
          <p:cNvSpPr txBox="1">
            <a:spLocks/>
          </p:cNvSpPr>
          <p:nvPr/>
        </p:nvSpPr>
        <p:spPr>
          <a:xfrm>
            <a:off x="11442432" y="6444777"/>
            <a:ext cx="706657" cy="2788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8AE716E-68DD-2249-A7FA-8AEF0B14DF81}" type="slidenum">
              <a:rPr lang="en-US" sz="1200" smtClean="0">
                <a:solidFill>
                  <a:schemeClr val="bg1"/>
                </a:solidFill>
              </a:rPr>
              <a:pPr/>
              <a:t>3</a:t>
            </a:fld>
            <a:endParaRPr lang="en-US" sz="1200" dirty="0">
              <a:solidFill>
                <a:schemeClr val="bg1"/>
              </a:solidFill>
            </a:endParaRPr>
          </a:p>
        </p:txBody>
      </p:sp>
      <p:pic>
        <p:nvPicPr>
          <p:cNvPr id="2" name="Picture 1">
            <a:extLst>
              <a:ext uri="{FF2B5EF4-FFF2-40B4-BE49-F238E27FC236}">
                <a16:creationId xmlns:a16="http://schemas.microsoft.com/office/drawing/2014/main" id="{C7D937E5-69E7-4083-9107-ED223F84B521}"/>
              </a:ext>
            </a:extLst>
          </p:cNvPr>
          <p:cNvPicPr>
            <a:picLocks noChangeAspect="1"/>
          </p:cNvPicPr>
          <p:nvPr/>
        </p:nvPicPr>
        <p:blipFill>
          <a:blip r:embed="rId3"/>
          <a:stretch>
            <a:fillRect/>
          </a:stretch>
        </p:blipFill>
        <p:spPr>
          <a:xfrm>
            <a:off x="140672" y="801640"/>
            <a:ext cx="11910656" cy="5353592"/>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534194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2">
            <a:extLst>
              <a:ext uri="{FF2B5EF4-FFF2-40B4-BE49-F238E27FC236}">
                <a16:creationId xmlns:a16="http://schemas.microsoft.com/office/drawing/2014/main" id="{0F708ABD-BEDA-4698-A3B9-C522FC932ABE}"/>
              </a:ext>
            </a:extLst>
          </p:cNvPr>
          <p:cNvSpPr txBox="1">
            <a:spLocks/>
          </p:cNvSpPr>
          <p:nvPr/>
        </p:nvSpPr>
        <p:spPr>
          <a:xfrm>
            <a:off x="464481" y="15678"/>
            <a:ext cx="11215455" cy="730840"/>
          </a:xfrm>
          <a:prstGeom prst="rect">
            <a:avLst/>
          </a:prstGeom>
        </p:spPr>
        <p:txBody>
          <a:bodyPr>
            <a:noAutofit/>
          </a:bodyPr>
          <a:lst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a:lstStyle>
          <a:p>
            <a:r>
              <a:rPr lang="en-US" dirty="0"/>
              <a:t>Assign Test Reasons</a:t>
            </a:r>
          </a:p>
        </p:txBody>
      </p:sp>
      <p:sp>
        <p:nvSpPr>
          <p:cNvPr id="16" name="Slide Number Placeholder 4">
            <a:extLst>
              <a:ext uri="{FF2B5EF4-FFF2-40B4-BE49-F238E27FC236}">
                <a16:creationId xmlns:a16="http://schemas.microsoft.com/office/drawing/2014/main" id="{54C2F913-161C-42C9-99FA-4BD427C65EDC}"/>
              </a:ext>
            </a:extLst>
          </p:cNvPr>
          <p:cNvSpPr txBox="1">
            <a:spLocks/>
          </p:cNvSpPr>
          <p:nvPr/>
        </p:nvSpPr>
        <p:spPr>
          <a:xfrm>
            <a:off x="11442432" y="6444777"/>
            <a:ext cx="706657" cy="2788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8AE716E-68DD-2249-A7FA-8AEF0B14DF81}" type="slidenum">
              <a:rPr lang="en-US" sz="1200" smtClean="0">
                <a:solidFill>
                  <a:schemeClr val="bg1"/>
                </a:solidFill>
              </a:rPr>
              <a:pPr/>
              <a:t>4</a:t>
            </a:fld>
            <a:endParaRPr lang="en-US" sz="1200" dirty="0">
              <a:solidFill>
                <a:schemeClr val="bg1"/>
              </a:solidFill>
            </a:endParaRPr>
          </a:p>
        </p:txBody>
      </p:sp>
      <p:grpSp>
        <p:nvGrpSpPr>
          <p:cNvPr id="11" name="Group 10">
            <a:extLst>
              <a:ext uri="{FF2B5EF4-FFF2-40B4-BE49-F238E27FC236}">
                <a16:creationId xmlns:a16="http://schemas.microsoft.com/office/drawing/2014/main" id="{E869C37D-1D86-4000-9821-34122416E459}"/>
              </a:ext>
            </a:extLst>
          </p:cNvPr>
          <p:cNvGrpSpPr/>
          <p:nvPr/>
        </p:nvGrpSpPr>
        <p:grpSpPr>
          <a:xfrm>
            <a:off x="290041" y="1171065"/>
            <a:ext cx="3200400" cy="3242310"/>
            <a:chOff x="0" y="6194"/>
            <a:chExt cx="3200400" cy="3242621"/>
          </a:xfrm>
        </p:grpSpPr>
        <p:pic>
          <p:nvPicPr>
            <p:cNvPr id="13" name="Picture 12">
              <a:extLst>
                <a:ext uri="{FF2B5EF4-FFF2-40B4-BE49-F238E27FC236}">
                  <a16:creationId xmlns:a16="http://schemas.microsoft.com/office/drawing/2014/main" id="{7CD4C083-2C8E-48CC-8502-3EF7843BF56E}"/>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bwMode="auto">
            <a:xfrm>
              <a:off x="0" y="6194"/>
              <a:ext cx="3200400" cy="3242621"/>
            </a:xfrm>
            <a:prstGeom prst="rect">
              <a:avLst/>
            </a:prstGeom>
            <a:ln>
              <a:solidFill>
                <a:sysClr val="window" lastClr="FFFFFF">
                  <a:lumMod val="65000"/>
                </a:sysClr>
              </a:solidFill>
            </a:ln>
            <a:extLst>
              <a:ext uri="{53640926-AAD7-44D8-BBD7-CCE9431645EC}">
                <a14:shadowObscured xmlns:a14="http://schemas.microsoft.com/office/drawing/2010/main"/>
              </a:ext>
            </a:extLst>
          </p:spPr>
        </p:pic>
        <p:sp>
          <p:nvSpPr>
            <p:cNvPr id="18" name="Rectangle: Rounded Corners 17">
              <a:extLst>
                <a:ext uri="{FF2B5EF4-FFF2-40B4-BE49-F238E27FC236}">
                  <a16:creationId xmlns:a16="http://schemas.microsoft.com/office/drawing/2014/main" id="{FC0150A0-3A3D-4F45-B90B-6C8B06AED1CE}"/>
                </a:ext>
              </a:extLst>
            </p:cNvPr>
            <p:cNvSpPr/>
            <p:nvPr/>
          </p:nvSpPr>
          <p:spPr>
            <a:xfrm flipH="1" flipV="1">
              <a:off x="1085848" y="1238012"/>
              <a:ext cx="1238251" cy="142875"/>
            </a:xfrm>
            <a:prstGeom prst="roundRect">
              <a:avLst/>
            </a:prstGeom>
            <a:noFill/>
            <a:ln w="25400" cap="flat" cmpd="sng" algn="ctr">
              <a:solidFill>
                <a:srgbClr val="FF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pic>
        <p:nvPicPr>
          <p:cNvPr id="20" name="Picture 19">
            <a:extLst>
              <a:ext uri="{FF2B5EF4-FFF2-40B4-BE49-F238E27FC236}">
                <a16:creationId xmlns:a16="http://schemas.microsoft.com/office/drawing/2014/main" id="{C619650A-7B43-49EB-A5D4-ED667DEE10BA}"/>
              </a:ext>
            </a:extLst>
          </p:cNvPr>
          <p:cNvPicPr/>
          <p:nvPr/>
        </p:nvPicPr>
        <p:blipFill>
          <a:blip r:embed="rId4">
            <a:extLst>
              <a:ext uri="{28A0092B-C50C-407E-A947-70E740481C1C}">
                <a14:useLocalDpi xmlns:a14="http://schemas.microsoft.com/office/drawing/2010/main" val="0"/>
              </a:ext>
            </a:extLst>
          </a:blip>
          <a:srcRect/>
          <a:stretch/>
        </p:blipFill>
        <p:spPr bwMode="auto">
          <a:xfrm>
            <a:off x="3810000" y="2258377"/>
            <a:ext cx="7869936" cy="3762413"/>
          </a:xfrm>
          <a:prstGeom prst="rect">
            <a:avLst/>
          </a:prstGeom>
          <a:noFill/>
          <a:ln w="9525">
            <a:solidFill>
              <a:srgbClr val="A6A6A6"/>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8689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descr="Test Reason Manager window with Select Test Opportunities section listing sessions, tests, and students">
            <a:extLst>
              <a:ext uri="{FF2B5EF4-FFF2-40B4-BE49-F238E27FC236}">
                <a16:creationId xmlns:a16="http://schemas.microsoft.com/office/drawing/2014/main" id="{05162CF4-070F-484A-8325-4B7B201BAC81}"/>
              </a:ext>
            </a:extLst>
          </p:cNvPr>
          <p:cNvPicPr/>
          <p:nvPr/>
        </p:nvPicPr>
        <p:blipFill rotWithShape="1">
          <a:blip r:embed="rId3">
            <a:extLst>
              <a:ext uri="{28A0092B-C50C-407E-A947-70E740481C1C}">
                <a14:useLocalDpi xmlns:a14="http://schemas.microsoft.com/office/drawing/2010/main" val="0"/>
              </a:ext>
            </a:extLst>
          </a:blip>
          <a:srcRect l="2301" t="2903" r="2314" b="3149"/>
          <a:stretch/>
        </p:blipFill>
        <p:spPr bwMode="auto">
          <a:xfrm>
            <a:off x="396240" y="854776"/>
            <a:ext cx="6253942" cy="4821629"/>
          </a:xfrm>
          <a:prstGeom prst="rect">
            <a:avLst/>
          </a:prstGeom>
          <a:ln w="9525" cap="flat" cmpd="sng" algn="ctr">
            <a:solidFill>
              <a:srgbClr val="A6A6A6"/>
            </a:solidFill>
            <a:prstDash val="solid"/>
            <a:round/>
            <a:headEnd type="none" w="med" len="med"/>
            <a:tailEnd type="none" w="med" len="med"/>
            <a:extLst>
              <a:ext uri="{C807C97D-BFC1-408E-A445-0C87EB9F89A2}">
                <ask:lineSketchStyleProps xmlns:ask="http://schemas.microsoft.com/office/drawing/2018/sketchyshapes" sd="0">
                  <a:custGeom>
                    <a:avLst/>
                    <a:gdLst/>
                    <a:ahLst/>
                    <a:cxnLst/>
                    <a:rect l="0" t="0" r="0" b="0"/>
                    <a:pathLst/>
                  </a:custGeom>
                  <ask:type/>
                </ask:lineSketchStyleProps>
              </a:ext>
            </a:extLst>
          </a:ln>
          <a:extLst>
            <a:ext uri="{53640926-AAD7-44D8-BBD7-CCE9431645EC}">
              <a14:shadowObscured xmlns:a14="http://schemas.microsoft.com/office/drawing/2010/main"/>
            </a:ext>
          </a:extLst>
        </p:spPr>
      </p:pic>
      <p:sp>
        <p:nvSpPr>
          <p:cNvPr id="11" name="Title 2">
            <a:extLst>
              <a:ext uri="{FF2B5EF4-FFF2-40B4-BE49-F238E27FC236}">
                <a16:creationId xmlns:a16="http://schemas.microsoft.com/office/drawing/2014/main" id="{5E92AFFB-1413-4EAB-B64E-4EC1B9B505A4}"/>
              </a:ext>
            </a:extLst>
          </p:cNvPr>
          <p:cNvSpPr txBox="1">
            <a:spLocks/>
          </p:cNvSpPr>
          <p:nvPr/>
        </p:nvSpPr>
        <p:spPr>
          <a:xfrm>
            <a:off x="464481" y="15678"/>
            <a:ext cx="11215455" cy="730840"/>
          </a:xfrm>
          <a:prstGeom prst="rect">
            <a:avLst/>
          </a:prstGeom>
        </p:spPr>
        <p:txBody>
          <a:bodyPr>
            <a:noAutofit/>
          </a:bodyPr>
          <a:lst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a:lstStyle>
          <a:p>
            <a:r>
              <a:rPr lang="en-US" dirty="0"/>
              <a:t>Assign Test Reasons (continued)</a:t>
            </a:r>
          </a:p>
        </p:txBody>
      </p:sp>
      <p:sp>
        <p:nvSpPr>
          <p:cNvPr id="12" name="Slide Number Placeholder 4">
            <a:extLst>
              <a:ext uri="{FF2B5EF4-FFF2-40B4-BE49-F238E27FC236}">
                <a16:creationId xmlns:a16="http://schemas.microsoft.com/office/drawing/2014/main" id="{3D55108B-18A1-4173-B6A2-53332005FF66}"/>
              </a:ext>
            </a:extLst>
          </p:cNvPr>
          <p:cNvSpPr txBox="1">
            <a:spLocks/>
          </p:cNvSpPr>
          <p:nvPr/>
        </p:nvSpPr>
        <p:spPr>
          <a:xfrm>
            <a:off x="11442432" y="6444777"/>
            <a:ext cx="706657" cy="2788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8AE716E-68DD-2249-A7FA-8AEF0B14DF81}" type="slidenum">
              <a:rPr lang="en-US" sz="1200" smtClean="0">
                <a:solidFill>
                  <a:schemeClr val="bg1"/>
                </a:solidFill>
              </a:rPr>
              <a:pPr/>
              <a:t>5</a:t>
            </a:fld>
            <a:endParaRPr lang="en-US" sz="1200" dirty="0">
              <a:solidFill>
                <a:schemeClr val="bg1"/>
              </a:solidFill>
            </a:endParaRPr>
          </a:p>
        </p:txBody>
      </p:sp>
      <p:grpSp>
        <p:nvGrpSpPr>
          <p:cNvPr id="8" name="Group 7">
            <a:extLst>
              <a:ext uri="{FF2B5EF4-FFF2-40B4-BE49-F238E27FC236}">
                <a16:creationId xmlns:a16="http://schemas.microsoft.com/office/drawing/2014/main" id="{5C4DD0C3-85B0-487A-8A3E-C8157EC803E0}"/>
              </a:ext>
            </a:extLst>
          </p:cNvPr>
          <p:cNvGrpSpPr/>
          <p:nvPr/>
        </p:nvGrpSpPr>
        <p:grpSpPr>
          <a:xfrm>
            <a:off x="4209238" y="3315347"/>
            <a:ext cx="380750" cy="340764"/>
            <a:chOff x="4209238" y="3315347"/>
            <a:chExt cx="380750" cy="340764"/>
          </a:xfrm>
        </p:grpSpPr>
        <p:sp>
          <p:nvSpPr>
            <p:cNvPr id="3" name="Rectangle 2">
              <a:extLst>
                <a:ext uri="{FF2B5EF4-FFF2-40B4-BE49-F238E27FC236}">
                  <a16:creationId xmlns:a16="http://schemas.microsoft.com/office/drawing/2014/main" id="{38B06FF5-E6C6-4A9F-80C3-D2EAC39FB33D}"/>
                </a:ext>
              </a:extLst>
            </p:cNvPr>
            <p:cNvSpPr/>
            <p:nvPr/>
          </p:nvSpPr>
          <p:spPr>
            <a:xfrm>
              <a:off x="4209238" y="3315347"/>
              <a:ext cx="380750" cy="135389"/>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
          <p:nvSpPr>
            <p:cNvPr id="7" name="Rectangle 6">
              <a:extLst>
                <a:ext uri="{FF2B5EF4-FFF2-40B4-BE49-F238E27FC236}">
                  <a16:creationId xmlns:a16="http://schemas.microsoft.com/office/drawing/2014/main" id="{E9A0AD59-FF52-4636-8637-B3D4B6E438AA}"/>
                </a:ext>
              </a:extLst>
            </p:cNvPr>
            <p:cNvSpPr/>
            <p:nvPr/>
          </p:nvSpPr>
          <p:spPr>
            <a:xfrm>
              <a:off x="4209238" y="3520722"/>
              <a:ext cx="380750" cy="135389"/>
            </a:xfrm>
            <a:prstGeom prst="rect">
              <a:avLst/>
            </a:prstGeom>
            <a:solidFill>
              <a:srgbClr val="EEF5F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grpSp>
      <p:pic>
        <p:nvPicPr>
          <p:cNvPr id="19" name="Picture 18" descr="Confirm Test Reason and Assign Opportunities window">
            <a:extLst>
              <a:ext uri="{FF2B5EF4-FFF2-40B4-BE49-F238E27FC236}">
                <a16:creationId xmlns:a16="http://schemas.microsoft.com/office/drawing/2014/main" id="{2CADDF26-BA0F-4043-902B-37AE528B245B}"/>
              </a:ext>
            </a:extLst>
          </p:cNvPr>
          <p:cNvPicPr/>
          <p:nvPr/>
        </p:nvPicPr>
        <p:blipFill rotWithShape="1">
          <a:blip r:embed="rId4">
            <a:extLst>
              <a:ext uri="{28A0092B-C50C-407E-A947-70E740481C1C}">
                <a14:useLocalDpi xmlns:a14="http://schemas.microsoft.com/office/drawing/2010/main" val="0"/>
              </a:ext>
            </a:extLst>
          </a:blip>
          <a:srcRect l="16666" t="33663" r="15021" b="31840"/>
          <a:stretch/>
        </p:blipFill>
        <p:spPr>
          <a:xfrm>
            <a:off x="6875812" y="2113683"/>
            <a:ext cx="4804124" cy="1864551"/>
          </a:xfrm>
          <a:prstGeom prst="rect">
            <a:avLst/>
          </a:prstGeom>
          <a:ln>
            <a:solidFill>
              <a:schemeClr val="bg1">
                <a:lumMod val="65000"/>
              </a:schemeClr>
            </a:solidFill>
          </a:ln>
        </p:spPr>
      </p:pic>
      <p:sp>
        <p:nvSpPr>
          <p:cNvPr id="2" name="Arrow: Right 1">
            <a:extLst>
              <a:ext uri="{FF2B5EF4-FFF2-40B4-BE49-F238E27FC236}">
                <a16:creationId xmlns:a16="http://schemas.microsoft.com/office/drawing/2014/main" id="{12E8E3A3-92E6-40BA-A7C8-201871B7F417}"/>
              </a:ext>
            </a:extLst>
          </p:cNvPr>
          <p:cNvSpPr/>
          <p:nvPr/>
        </p:nvSpPr>
        <p:spPr>
          <a:xfrm>
            <a:off x="2600528" y="5337243"/>
            <a:ext cx="447471" cy="17509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Right 3">
            <a:extLst>
              <a:ext uri="{FF2B5EF4-FFF2-40B4-BE49-F238E27FC236}">
                <a16:creationId xmlns:a16="http://schemas.microsoft.com/office/drawing/2014/main" id="{DCDE44C3-423A-4D28-A258-F34DC206A62C}"/>
              </a:ext>
            </a:extLst>
          </p:cNvPr>
          <p:cNvSpPr/>
          <p:nvPr/>
        </p:nvSpPr>
        <p:spPr>
          <a:xfrm>
            <a:off x="110247" y="3264830"/>
            <a:ext cx="433749" cy="18590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C4371FF9-8122-4D35-BCDB-3EDF768EA4A9}"/>
              </a:ext>
            </a:extLst>
          </p:cNvPr>
          <p:cNvSpPr/>
          <p:nvPr/>
        </p:nvSpPr>
        <p:spPr>
          <a:xfrm>
            <a:off x="8028562" y="2386519"/>
            <a:ext cx="1433208" cy="350196"/>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400" dirty="0">
              <a:solidFill>
                <a:schemeClr val="tx2"/>
              </a:solidFill>
            </a:endParaRPr>
          </a:p>
        </p:txBody>
      </p:sp>
    </p:spTree>
    <p:extLst>
      <p:ext uri="{BB962C8B-B14F-4D97-AF65-F5344CB8AC3E}">
        <p14:creationId xmlns:p14="http://schemas.microsoft.com/office/powerpoint/2010/main" val="3613439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2">
            <a:extLst>
              <a:ext uri="{FF2B5EF4-FFF2-40B4-BE49-F238E27FC236}">
                <a16:creationId xmlns:a16="http://schemas.microsoft.com/office/drawing/2014/main" id="{3A1FBAA1-B0F5-466F-8639-D99FA76D7B3E}"/>
              </a:ext>
            </a:extLst>
          </p:cNvPr>
          <p:cNvSpPr txBox="1">
            <a:spLocks/>
          </p:cNvSpPr>
          <p:nvPr/>
        </p:nvSpPr>
        <p:spPr>
          <a:xfrm>
            <a:off x="300564" y="-17738"/>
            <a:ext cx="11215455" cy="730840"/>
          </a:xfrm>
          <a:prstGeom prst="rect">
            <a:avLst/>
          </a:prstGeom>
        </p:spPr>
        <p:txBody>
          <a:bodyPr>
            <a:noAutofit/>
          </a:bodyPr>
          <a:lstStyle>
            <a:lvl1pPr algn="l" defTabSz="685800" rtl="0" eaLnBrk="1" latinLnBrk="0" hangingPunct="1">
              <a:lnSpc>
                <a:spcPct val="100000"/>
              </a:lnSpc>
              <a:spcBef>
                <a:spcPct val="0"/>
              </a:spcBef>
              <a:buNone/>
              <a:defRPr sz="3200" b="0" i="0" kern="1200" baseline="0">
                <a:solidFill>
                  <a:schemeClr val="bg1"/>
                </a:solidFill>
                <a:latin typeface="+mj-lt"/>
                <a:ea typeface="+mj-ea"/>
                <a:cs typeface="Calibri"/>
              </a:defRPr>
            </a:lvl1pPr>
          </a:lstStyle>
          <a:p>
            <a:pPr marL="0" marR="0" lvl="0" indent="0" algn="l" defTabSz="6858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dirty="0">
                <a:ln>
                  <a:noFill/>
                </a:ln>
                <a:solidFill>
                  <a:srgbClr val="FFFFFF"/>
                </a:solidFill>
                <a:effectLst/>
                <a:uLnTx/>
                <a:uFillTx/>
                <a:latin typeface="Franklin Gothic Medium" panose="020B0603020102020204"/>
                <a:ea typeface="+mj-ea"/>
                <a:cs typeface="Calibri"/>
              </a:rPr>
              <a:t>Filter by Test Reason</a:t>
            </a:r>
          </a:p>
        </p:txBody>
      </p:sp>
      <p:sp>
        <p:nvSpPr>
          <p:cNvPr id="12" name="Slide Number Placeholder 4">
            <a:extLst>
              <a:ext uri="{FF2B5EF4-FFF2-40B4-BE49-F238E27FC236}">
                <a16:creationId xmlns:a16="http://schemas.microsoft.com/office/drawing/2014/main" id="{14C4121E-FC44-4FFA-B257-2205BCA9C1E0}"/>
              </a:ext>
            </a:extLst>
          </p:cNvPr>
          <p:cNvSpPr txBox="1">
            <a:spLocks/>
          </p:cNvSpPr>
          <p:nvPr/>
        </p:nvSpPr>
        <p:spPr>
          <a:xfrm>
            <a:off x="11442432" y="6444777"/>
            <a:ext cx="706657" cy="27882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fld id="{58AE716E-68DD-2249-A7FA-8AEF0B14DF81}" type="slidenum">
              <a:rPr kumimoji="0" lang="en-US" sz="1200" b="0" i="0" u="none" strike="noStrike" kern="1200" cap="none" spc="0" normalizeH="0" baseline="0" noProof="0" smtClean="0">
                <a:ln>
                  <a:noFill/>
                </a:ln>
                <a:solidFill>
                  <a:srgbClr val="FFFFFF"/>
                </a:solidFill>
                <a:effectLst/>
                <a:uLnTx/>
                <a:uFillTx/>
                <a:latin typeface="Franklin Gothic Book" panose="020B050302010202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srgbClr val="FFFFFF"/>
              </a:solidFill>
              <a:effectLst/>
              <a:uLnTx/>
              <a:uFillTx/>
              <a:latin typeface="Franklin Gothic Book" panose="020B0503020102020204"/>
              <a:ea typeface="+mn-ea"/>
              <a:cs typeface="+mn-cs"/>
            </a:endParaRPr>
          </a:p>
        </p:txBody>
      </p:sp>
      <p:pic>
        <p:nvPicPr>
          <p:cNvPr id="7" name="Picture 6">
            <a:extLst>
              <a:ext uri="{FF2B5EF4-FFF2-40B4-BE49-F238E27FC236}">
                <a16:creationId xmlns:a16="http://schemas.microsoft.com/office/drawing/2014/main" id="{B49C738C-07AD-4098-B0D0-386971E8F555}"/>
              </a:ext>
            </a:extLst>
          </p:cNvPr>
          <p:cNvPicPr>
            <a:picLocks noChangeAspect="1"/>
          </p:cNvPicPr>
          <p:nvPr/>
        </p:nvPicPr>
        <p:blipFill>
          <a:blip r:embed="rId3"/>
          <a:stretch>
            <a:fillRect/>
          </a:stretch>
        </p:blipFill>
        <p:spPr>
          <a:xfrm>
            <a:off x="252919" y="838200"/>
            <a:ext cx="7363866" cy="3129643"/>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pic>
        <p:nvPicPr>
          <p:cNvPr id="8" name="Picture 7">
            <a:extLst>
              <a:ext uri="{FF2B5EF4-FFF2-40B4-BE49-F238E27FC236}">
                <a16:creationId xmlns:a16="http://schemas.microsoft.com/office/drawing/2014/main" id="{4D82BBBB-0E38-4009-BD4F-62ACF5056948}"/>
              </a:ext>
            </a:extLst>
          </p:cNvPr>
          <p:cNvPicPr>
            <a:picLocks noChangeAspect="1"/>
          </p:cNvPicPr>
          <p:nvPr/>
        </p:nvPicPr>
        <p:blipFill>
          <a:blip r:embed="rId4"/>
          <a:stretch>
            <a:fillRect/>
          </a:stretch>
        </p:blipFill>
        <p:spPr>
          <a:xfrm>
            <a:off x="5100974" y="3148469"/>
            <a:ext cx="6810785" cy="2791888"/>
          </a:xfrm>
          <a:prstGeom prst="rect">
            <a:avLst/>
          </a:prstGeom>
          <a:ln w="12700">
            <a:solidFill>
              <a:schemeClr val="bg1">
                <a:lumMod val="75000"/>
              </a:schemeClr>
            </a:solidFill>
          </a:ln>
          <a:effectLst>
            <a:outerShdw blurRad="50800" dist="38100" dir="2700000" algn="tl" rotWithShape="0">
              <a:prstClr val="black">
                <a:alpha val="40000"/>
              </a:prstClr>
            </a:outerShdw>
          </a:effectLst>
        </p:spPr>
      </p:pic>
      <p:grpSp>
        <p:nvGrpSpPr>
          <p:cNvPr id="4" name="Group 3">
            <a:extLst>
              <a:ext uri="{FF2B5EF4-FFF2-40B4-BE49-F238E27FC236}">
                <a16:creationId xmlns:a16="http://schemas.microsoft.com/office/drawing/2014/main" id="{3A3FDD6C-5A87-4145-9BA7-40A38F520893}"/>
              </a:ext>
            </a:extLst>
          </p:cNvPr>
          <p:cNvGrpSpPr/>
          <p:nvPr/>
        </p:nvGrpSpPr>
        <p:grpSpPr>
          <a:xfrm>
            <a:off x="252919" y="1979499"/>
            <a:ext cx="8703014" cy="3753335"/>
            <a:chOff x="252919" y="1960044"/>
            <a:chExt cx="8703014" cy="3753335"/>
          </a:xfrm>
        </p:grpSpPr>
        <p:sp>
          <p:nvSpPr>
            <p:cNvPr id="2" name="Rectangle 1">
              <a:extLst>
                <a:ext uri="{FF2B5EF4-FFF2-40B4-BE49-F238E27FC236}">
                  <a16:creationId xmlns:a16="http://schemas.microsoft.com/office/drawing/2014/main" id="{5D9456B4-8DD1-4CC7-B192-7925FF09AB95}"/>
                </a:ext>
              </a:extLst>
            </p:cNvPr>
            <p:cNvSpPr/>
            <p:nvPr/>
          </p:nvSpPr>
          <p:spPr>
            <a:xfrm>
              <a:off x="252919" y="1960044"/>
              <a:ext cx="1355387" cy="184671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Franklin Gothic Book" panose="020B0503020102020204"/>
                <a:ea typeface="+mn-ea"/>
                <a:cs typeface="+mn-cs"/>
              </a:endParaRPr>
            </a:p>
          </p:txBody>
        </p:sp>
        <p:sp>
          <p:nvSpPr>
            <p:cNvPr id="13" name="Rectangle 12">
              <a:extLst>
                <a:ext uri="{FF2B5EF4-FFF2-40B4-BE49-F238E27FC236}">
                  <a16:creationId xmlns:a16="http://schemas.microsoft.com/office/drawing/2014/main" id="{F5EA406D-EB97-4D07-BBCF-A891A0640C99}"/>
                </a:ext>
              </a:extLst>
            </p:cNvPr>
            <p:cNvSpPr/>
            <p:nvPr/>
          </p:nvSpPr>
          <p:spPr>
            <a:xfrm>
              <a:off x="8367031" y="4086000"/>
              <a:ext cx="588902" cy="1627379"/>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Franklin Gothic Book" panose="020B0503020102020204"/>
                <a:ea typeface="+mn-ea"/>
                <a:cs typeface="+mn-cs"/>
              </a:endParaRPr>
            </a:p>
          </p:txBody>
        </p:sp>
      </p:grpSp>
    </p:spTree>
    <p:extLst>
      <p:ext uri="{BB962C8B-B14F-4D97-AF65-F5344CB8AC3E}">
        <p14:creationId xmlns:p14="http://schemas.microsoft.com/office/powerpoint/2010/main" val="2114803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73C868AC-8304-4AE6-96AC-80AA222D9911}"/>
              </a:ext>
            </a:extLst>
          </p:cNvPr>
          <p:cNvSpPr>
            <a:spLocks noGrp="1"/>
          </p:cNvSpPr>
          <p:nvPr>
            <p:ph type="sldNum" sz="quarter" idx="11"/>
          </p:nvPr>
        </p:nvSpPr>
        <p:spPr/>
        <p:txBody>
          <a:bodyPr/>
          <a:lstStyle/>
          <a:p>
            <a:fld id="{58AE716E-68DD-2249-A7FA-8AEF0B14DF81}" type="slidenum">
              <a:rPr lang="en-US" smtClean="0"/>
              <a:pPr/>
              <a:t>7</a:t>
            </a:fld>
            <a:endParaRPr lang="en-US" dirty="0"/>
          </a:p>
        </p:txBody>
      </p:sp>
      <p:sp>
        <p:nvSpPr>
          <p:cNvPr id="4" name="Title 3">
            <a:extLst>
              <a:ext uri="{FF2B5EF4-FFF2-40B4-BE49-F238E27FC236}">
                <a16:creationId xmlns:a16="http://schemas.microsoft.com/office/drawing/2014/main" id="{C9FAADD4-FA9D-41A7-B84C-AC106E269B62}"/>
              </a:ext>
            </a:extLst>
          </p:cNvPr>
          <p:cNvSpPr>
            <a:spLocks noGrp="1"/>
          </p:cNvSpPr>
          <p:nvPr>
            <p:ph type="title"/>
          </p:nvPr>
        </p:nvSpPr>
        <p:spPr/>
        <p:txBody>
          <a:bodyPr/>
          <a:lstStyle/>
          <a:p>
            <a:r>
              <a:rPr lang="en-US" dirty="0"/>
              <a:t>The Reporting System Series</a:t>
            </a:r>
          </a:p>
        </p:txBody>
      </p:sp>
      <p:grpSp>
        <p:nvGrpSpPr>
          <p:cNvPr id="5" name="Group 4">
            <a:extLst>
              <a:ext uri="{FF2B5EF4-FFF2-40B4-BE49-F238E27FC236}">
                <a16:creationId xmlns:a16="http://schemas.microsoft.com/office/drawing/2014/main" id="{9D21EA73-0E64-4A5D-8E04-764875938921}"/>
              </a:ext>
            </a:extLst>
          </p:cNvPr>
          <p:cNvGrpSpPr/>
          <p:nvPr/>
        </p:nvGrpSpPr>
        <p:grpSpPr>
          <a:xfrm>
            <a:off x="549871" y="846039"/>
            <a:ext cx="11092260" cy="5165921"/>
            <a:chOff x="598239" y="814223"/>
            <a:chExt cx="11092260" cy="5165921"/>
          </a:xfrm>
        </p:grpSpPr>
        <p:sp>
          <p:nvSpPr>
            <p:cNvPr id="6" name="Rectangle 5">
              <a:extLst>
                <a:ext uri="{FF2B5EF4-FFF2-40B4-BE49-F238E27FC236}">
                  <a16:creationId xmlns:a16="http://schemas.microsoft.com/office/drawing/2014/main" id="{FF244422-A087-4F88-890E-F1932D593CB3}"/>
                </a:ext>
              </a:extLst>
            </p:cNvPr>
            <p:cNvSpPr/>
            <p:nvPr/>
          </p:nvSpPr>
          <p:spPr>
            <a:xfrm>
              <a:off x="3591669" y="5108557"/>
              <a:ext cx="8098830" cy="871587"/>
            </a:xfrm>
            <a:prstGeom prst="rect">
              <a:avLst/>
            </a:prstGeom>
            <a:solidFill>
              <a:schemeClr val="bg1">
                <a:lumMod val="95000"/>
              </a:schemeClr>
            </a:solidFill>
            <a:ln w="38100">
              <a:solidFill>
                <a:srgbClr val="2C9E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chemeClr val="tx1">
                      <a:lumMod val="50000"/>
                    </a:schemeClr>
                  </a:solidFill>
                  <a:effectLst/>
                  <a:uLnTx/>
                  <a:uFillTx/>
                  <a:ea typeface="+mn-ea"/>
                  <a:cs typeface="+mn-cs"/>
                </a:rPr>
                <a:t>10. How to Analyze a Basic Non-summative Test Report</a:t>
              </a:r>
            </a:p>
            <a:p>
              <a:pPr marL="0" marR="0" lvl="0" indent="0" algn="r" defTabSz="914400" rtl="0" eaLnBrk="1" fontAlgn="auto" latinLnBrk="0" hangingPunct="1">
                <a:lnSpc>
                  <a:spcPct val="100000"/>
                </a:lnSpc>
                <a:spcBef>
                  <a:spcPts val="0"/>
                </a:spcBef>
                <a:spcAft>
                  <a:spcPts val="0"/>
                </a:spcAft>
                <a:buClrTx/>
                <a:buSzTx/>
                <a:buFontTx/>
                <a:buNone/>
                <a:tabLst/>
                <a:defRPr/>
              </a:pPr>
              <a:r>
                <a:rPr lang="en-US" dirty="0">
                  <a:solidFill>
                    <a:schemeClr val="tx1">
                      <a:lumMod val="50000"/>
                    </a:schemeClr>
                  </a:solidFill>
                </a:rPr>
                <a:t>11. How to Use the Advanced Features of Reporting to View Non-summative Data</a:t>
              </a:r>
              <a:endParaRPr kumimoji="0" lang="en-US" b="0" i="0" u="none" strike="noStrike" kern="1200" cap="none" spc="0" normalizeH="0" baseline="0" noProof="0" dirty="0">
                <a:ln>
                  <a:noFill/>
                </a:ln>
                <a:solidFill>
                  <a:schemeClr val="tx1">
                    <a:lumMod val="50000"/>
                  </a:schemeClr>
                </a:solidFill>
                <a:effectLst/>
                <a:uLnTx/>
                <a:uFillTx/>
                <a:ea typeface="+mn-ea"/>
                <a:cs typeface="+mn-cs"/>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chemeClr val="tx1">
                      <a:lumMod val="50000"/>
                    </a:schemeClr>
                  </a:solidFill>
                  <a:effectLst/>
                  <a:uLnTx/>
                  <a:uFillTx/>
                  <a:ea typeface="+mn-ea"/>
                  <a:cs typeface="+mn-cs"/>
                </a:rPr>
                <a:t>12. How to Hand-Score Unscored Items and Modify Machine Scores</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FFFFFF"/>
                  </a:solidFill>
                  <a:effectLst/>
                  <a:uLnTx/>
                  <a:uFillTx/>
                  <a:latin typeface="Arial"/>
                  <a:ea typeface="+mn-ea"/>
                  <a:cs typeface="+mn-cs"/>
                </a:rPr>
                <a:t> </a:t>
              </a:r>
            </a:p>
          </p:txBody>
        </p:sp>
        <p:sp>
          <p:nvSpPr>
            <p:cNvPr id="7" name="Rectangle 6">
              <a:extLst>
                <a:ext uri="{FF2B5EF4-FFF2-40B4-BE49-F238E27FC236}">
                  <a16:creationId xmlns:a16="http://schemas.microsoft.com/office/drawing/2014/main" id="{EC207150-5C33-4B36-80DE-21DCC5636108}"/>
                </a:ext>
              </a:extLst>
            </p:cNvPr>
            <p:cNvSpPr/>
            <p:nvPr/>
          </p:nvSpPr>
          <p:spPr>
            <a:xfrm>
              <a:off x="598239" y="814223"/>
              <a:ext cx="10644724" cy="3948546"/>
            </a:xfrm>
            <a:prstGeom prst="rect">
              <a:avLst/>
            </a:prstGeom>
            <a:solidFill>
              <a:schemeClr val="bg1">
                <a:lumMod val="95000"/>
              </a:schemeClr>
            </a:solidFill>
            <a:ln w="38100">
              <a:solidFill>
                <a:srgbClr val="2C9E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chemeClr val="tx1">
                      <a:lumMod val="50000"/>
                    </a:schemeClr>
                  </a:solidFill>
                  <a:effectLst/>
                  <a:uLnTx/>
                  <a:uFillTx/>
                  <a:latin typeface="Arial"/>
                  <a:ea typeface="+mn-ea"/>
                  <a:cs typeface="+mn-cs"/>
                </a:rPr>
                <a:t>1</a:t>
              </a:r>
              <a:r>
                <a:rPr kumimoji="0" lang="en-US" sz="2000" b="0" i="0" u="none" strike="noStrike" kern="1200" cap="none" spc="0" normalizeH="0" baseline="0" noProof="0" dirty="0">
                  <a:ln>
                    <a:noFill/>
                  </a:ln>
                  <a:solidFill>
                    <a:schemeClr val="tx1">
                      <a:lumMod val="50000"/>
                    </a:schemeClr>
                  </a:solidFill>
                  <a:effectLst/>
                  <a:uLnTx/>
                  <a:uFillTx/>
                  <a:ea typeface="+mn-ea"/>
                  <a:cs typeface="+mn-cs"/>
                </a:rPr>
                <a:t>. How to Navigate the Dashboard and Access Your Summative Results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2. How to Understand Measures for Writing Dimensions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3. How to Understand a Demographic Breakdown Report and a Student Portfolio Report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lumMod val="50000"/>
                    </a:schemeClr>
                  </a:solidFill>
                </a:rPr>
                <a:t>4. How to Drill Down into Your Results by Selecting Specific Tests &amp; Classes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5. How to Drill Down into Your Results by Selecting Previous School Years &amp; Previous Students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dirty="0">
                  <a:solidFill>
                    <a:schemeClr val="tx1">
                      <a:lumMod val="50000"/>
                    </a:schemeClr>
                  </a:solidFill>
                </a:rPr>
                <a:t>6. How to Track Student Performance Over Time Using the Longitudinal Report</a:t>
              </a:r>
              <a:endParaRPr kumimoji="0" lang="en-US" sz="2000" b="0" i="0" u="none" strike="noStrike" kern="1200" cap="none" spc="0" normalizeH="0" baseline="0" noProof="0" dirty="0">
                <a:ln>
                  <a:noFill/>
                </a:ln>
                <a:solidFill>
                  <a:schemeClr val="tx1">
                    <a:lumMod val="50000"/>
                  </a:schemeClr>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7. How to Generate Individual Student Reports (ISR) and Student Data Files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8. How to Print and Export Data You Can See in Your Reports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9. How to Use the Roster Manager to Add, Modify and Upload Rosters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8" name="Rectangle: Rounded Corners 7">
              <a:extLst>
                <a:ext uri="{FF2B5EF4-FFF2-40B4-BE49-F238E27FC236}">
                  <a16:creationId xmlns:a16="http://schemas.microsoft.com/office/drawing/2014/main" id="{8B243F3D-FC9D-4C20-BCD4-437175CF7B58}"/>
                </a:ext>
              </a:extLst>
            </p:cNvPr>
            <p:cNvSpPr/>
            <p:nvPr/>
          </p:nvSpPr>
          <p:spPr>
            <a:xfrm>
              <a:off x="667512" y="5339558"/>
              <a:ext cx="2514581" cy="592095"/>
            </a:xfrm>
            <a:prstGeom prst="roundRect">
              <a:avLst/>
            </a:prstGeom>
            <a:noFill/>
            <a:ln w="38100">
              <a:solidFill>
                <a:srgbClr val="2C9ED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tx1">
                      <a:lumMod val="50000"/>
                    </a:schemeClr>
                  </a:solidFill>
                  <a:effectLst/>
                  <a:uLnTx/>
                  <a:uFillTx/>
                  <a:ea typeface="+mn-ea"/>
                  <a:cs typeface="+mn-cs"/>
                </a:rPr>
                <a:t>Non-summative Assessments Only</a:t>
              </a:r>
            </a:p>
          </p:txBody>
        </p:sp>
      </p:grpSp>
    </p:spTree>
    <p:extLst>
      <p:ext uri="{BB962C8B-B14F-4D97-AF65-F5344CB8AC3E}">
        <p14:creationId xmlns:p14="http://schemas.microsoft.com/office/powerpoint/2010/main" val="12323569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01040" y="1502997"/>
            <a:ext cx="10966265" cy="1410324"/>
          </a:xfrm>
        </p:spPr>
        <p:txBody>
          <a:bodyPr rtlCol="0">
            <a:noAutofit/>
          </a:bodyPr>
          <a:lstStyle/>
          <a:p>
            <a:pPr marL="0" indent="0" eaLnBrk="1" fontAlgn="auto" hangingPunct="1">
              <a:buNone/>
              <a:defRPr/>
            </a:pPr>
            <a:r>
              <a:rPr lang="en-US" sz="3200" b="1" dirty="0">
                <a:solidFill>
                  <a:schemeClr val="tx1">
                    <a:lumMod val="50000"/>
                  </a:schemeClr>
                </a:solidFill>
              </a:rPr>
              <a:t>Further Information: </a:t>
            </a:r>
            <a:r>
              <a:rPr lang="en-US" sz="3200" i="1" dirty="0">
                <a:solidFill>
                  <a:schemeClr val="tx1">
                    <a:lumMod val="50000"/>
                  </a:schemeClr>
                </a:solidFill>
              </a:rPr>
              <a:t>Reporting System User Guide, 2021-2022</a:t>
            </a:r>
          </a:p>
          <a:p>
            <a:pPr eaLnBrk="1" fontAlgn="auto" hangingPunct="1">
              <a:buFont typeface="Arial" panose="020B0604020202020204" pitchFamily="34" charset="0"/>
              <a:buChar char="•"/>
              <a:defRPr/>
            </a:pPr>
            <a:r>
              <a:rPr lang="en-US" dirty="0">
                <a:solidFill>
                  <a:srgbClr val="FF0000"/>
                </a:solidFill>
              </a:rPr>
              <a:t> </a:t>
            </a:r>
            <a:r>
              <a:rPr lang="en-US" dirty="0">
                <a:solidFill>
                  <a:srgbClr val="006298"/>
                </a:solidFill>
              </a:rPr>
              <a:t>https://oh.portal.cambiumast.com/</a:t>
            </a:r>
          </a:p>
          <a:p>
            <a:pPr fontAlgn="auto">
              <a:buFont typeface="Arial" panose="020B0604020202020204" pitchFamily="34" charset="0"/>
              <a:buChar char="•"/>
              <a:defRPr/>
            </a:pPr>
            <a:r>
              <a:rPr lang="en-US" dirty="0">
                <a:solidFill>
                  <a:srgbClr val="006298"/>
                </a:solidFill>
              </a:rPr>
              <a:t> Email </a:t>
            </a:r>
            <a:r>
              <a:rPr lang="en-US" b="0" i="0" u="none" strike="noStrike" dirty="0">
                <a:solidFill>
                  <a:srgbClr val="006298"/>
                </a:solidFill>
                <a:effectLst/>
                <a:hlinkClick r:id="rId3">
                  <a:extLst>
                    <a:ext uri="{A12FA001-AC4F-418D-AE19-62706E023703}">
                      <ahyp:hlinkClr xmlns:ahyp="http://schemas.microsoft.com/office/drawing/2018/hyperlinkcolor" val="tx"/>
                    </a:ext>
                  </a:extLst>
                </a:hlinkClick>
              </a:rPr>
              <a:t>OHHelpdesk@cambiumassessment.com</a:t>
            </a:r>
            <a:r>
              <a:rPr lang="en-US" b="0" i="0" u="none" strike="noStrike" dirty="0">
                <a:solidFill>
                  <a:srgbClr val="006298"/>
                </a:solidFill>
                <a:effectLst/>
              </a:rPr>
              <a:t> or call </a:t>
            </a:r>
            <a:r>
              <a:rPr lang="en-US" b="0" i="0" dirty="0">
                <a:solidFill>
                  <a:srgbClr val="006298"/>
                </a:solidFill>
                <a:effectLst/>
              </a:rPr>
              <a:t>1-877-231-7809</a:t>
            </a:r>
            <a:endParaRPr lang="en-US" dirty="0">
              <a:solidFill>
                <a:srgbClr val="006298"/>
              </a:solidFill>
            </a:endParaRPr>
          </a:p>
        </p:txBody>
      </p:sp>
      <p:sp>
        <p:nvSpPr>
          <p:cNvPr id="2" name="Title 1"/>
          <p:cNvSpPr>
            <a:spLocks noGrp="1"/>
          </p:cNvSpPr>
          <p:nvPr>
            <p:ph type="title"/>
          </p:nvPr>
        </p:nvSpPr>
        <p:spPr/>
        <p:txBody>
          <a:bodyPr>
            <a:noAutofit/>
          </a:bodyPr>
          <a:lstStyle/>
          <a:p>
            <a:r>
              <a:rPr lang="en-US" dirty="0"/>
              <a:t>More Help</a:t>
            </a:r>
          </a:p>
        </p:txBody>
      </p:sp>
      <p:sp>
        <p:nvSpPr>
          <p:cNvPr id="4" name="Slide Number Placeholder 2">
            <a:extLst>
              <a:ext uri="{FF2B5EF4-FFF2-40B4-BE49-F238E27FC236}">
                <a16:creationId xmlns:a16="http://schemas.microsoft.com/office/drawing/2014/main" id="{934A5FCF-0872-4AB4-B5EA-E3A6E63DE1EF}"/>
              </a:ext>
            </a:extLst>
          </p:cNvPr>
          <p:cNvSpPr>
            <a:spLocks noGrp="1"/>
          </p:cNvSpPr>
          <p:nvPr>
            <p:ph type="sldNum" sz="quarter" idx="10"/>
          </p:nvPr>
        </p:nvSpPr>
        <p:spPr>
          <a:xfrm>
            <a:off x="11257078" y="6464155"/>
            <a:ext cx="706657" cy="278820"/>
          </a:xfrm>
        </p:spPr>
        <p:txBody>
          <a:bodyPr/>
          <a:lstStyle/>
          <a:p>
            <a:pPr algn="r"/>
            <a:r>
              <a:rPr lang="en-US" dirty="0">
                <a:latin typeface="+mn-lt"/>
              </a:rPr>
              <a:t>8</a:t>
            </a:r>
          </a:p>
        </p:txBody>
      </p:sp>
    </p:spTree>
    <p:extLst>
      <p:ext uri="{BB962C8B-B14F-4D97-AF65-F5344CB8AC3E}">
        <p14:creationId xmlns:p14="http://schemas.microsoft.com/office/powerpoint/2010/main" val="483536469"/>
      </p:ext>
    </p:extLst>
  </p:cSld>
  <p:clrMapOvr>
    <a:masterClrMapping/>
  </p:clrMapOvr>
</p:sld>
</file>

<file path=ppt/theme/theme1.xml><?xml version="1.0" encoding="utf-8"?>
<a:theme xmlns:a="http://schemas.openxmlformats.org/drawingml/2006/main" name="Cambium Assessment PPT">
  <a:themeElements>
    <a:clrScheme name="2020 Cambium PPT">
      <a:dk1>
        <a:srgbClr val="53565A"/>
      </a:dk1>
      <a:lt1>
        <a:srgbClr val="FFFFFF"/>
      </a:lt1>
      <a:dk2>
        <a:srgbClr val="000000"/>
      </a:dk2>
      <a:lt2>
        <a:srgbClr val="DAE9F6"/>
      </a:lt2>
      <a:accent1>
        <a:srgbClr val="005E9E"/>
      </a:accent1>
      <a:accent2>
        <a:srgbClr val="27AAE1"/>
      </a:accent2>
      <a:accent3>
        <a:srgbClr val="4C9237"/>
      </a:accent3>
      <a:accent4>
        <a:srgbClr val="C05131"/>
      </a:accent4>
      <a:accent5>
        <a:srgbClr val="EAAA00"/>
      </a:accent5>
      <a:accent6>
        <a:srgbClr val="00A3E0"/>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2"/>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sz="1400" dirty="0">
            <a:solidFill>
              <a:schemeClr val="tx2"/>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_Template_A_v3_Widescreen" id="{D113C0BF-77FF-0842-9B11-873B1F8810FD}" vid="{04F7C59E-4FA0-A844-9EA0-5BC38538EF24}"/>
    </a:ext>
  </a:extLst>
</a:theme>
</file>

<file path=ppt/theme/theme2.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IR 2017 Board Revised Colors">
      <a:dk1>
        <a:srgbClr val="595959"/>
      </a:dk1>
      <a:lt1>
        <a:srgbClr val="FFFFFF"/>
      </a:lt1>
      <a:dk2>
        <a:srgbClr val="319EFF"/>
      </a:dk2>
      <a:lt2>
        <a:srgbClr val="EAEAEA"/>
      </a:lt2>
      <a:accent1>
        <a:srgbClr val="003462"/>
      </a:accent1>
      <a:accent2>
        <a:srgbClr val="319EFF"/>
      </a:accent2>
      <a:accent3>
        <a:srgbClr val="00A791"/>
      </a:accent3>
      <a:accent4>
        <a:srgbClr val="F16114"/>
      </a:accent4>
      <a:accent5>
        <a:srgbClr val="EFB219"/>
      </a:accent5>
      <a:accent6>
        <a:srgbClr val="62CDFF"/>
      </a:accent6>
      <a:hlink>
        <a:srgbClr val="1707FC"/>
      </a:hlink>
      <a:folHlink>
        <a:srgbClr val="7030A0"/>
      </a:folHlink>
    </a:clrScheme>
    <a:fontScheme name="AIR Board 2017">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602FE0A892F7A4E873E430CECCB90B2" ma:contentTypeVersion="14" ma:contentTypeDescription="Create a new document." ma:contentTypeScope="" ma:versionID="4e0dd063982ef514c9bef2fa027757df">
  <xsd:schema xmlns:xsd="http://www.w3.org/2001/XMLSchema" xmlns:xs="http://www.w3.org/2001/XMLSchema" xmlns:p="http://schemas.microsoft.com/office/2006/metadata/properties" xmlns:ns2="3c8d6406-deae-4a0d-a95e-fe53ed4a1ace" xmlns:ns3="60b788f9-dbc8-42fd-99f2-081ed83a52df" targetNamespace="http://schemas.microsoft.com/office/2006/metadata/properties" ma:root="true" ma:fieldsID="738976e4ffa5892bc7055073d539a1ea" ns2:_="" ns3:_="">
    <xsd:import namespace="3c8d6406-deae-4a0d-a95e-fe53ed4a1ace"/>
    <xsd:import namespace="60b788f9-dbc8-42fd-99f2-081ed83a52df"/>
    <xsd:element name="properties">
      <xsd:complexType>
        <xsd:sequence>
          <xsd:element name="documentManagement">
            <xsd:complexType>
              <xsd:all>
                <xsd:element ref="ns2:TaxKeywordTaxHTField" minOccurs="0"/>
                <xsd:element ref="ns2:TaxCatchAll" minOccurs="0"/>
                <xsd:element ref="ns3:MediaServiceMetadata" minOccurs="0"/>
                <xsd:element ref="ns3:MediaServiceFastMetadata" minOccurs="0"/>
                <xsd:element ref="ns3:MediaServiceDateTaken" minOccurs="0"/>
                <xsd:element ref="ns3:MediaServiceAutoTags" minOccurs="0"/>
                <xsd:element ref="ns3:MediaServiceOCR" minOccurs="0"/>
                <xsd:element ref="ns2:SharedWithUsers" minOccurs="0"/>
                <xsd:element ref="ns2:SharedWithDetail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8d6406-deae-4a0d-a95e-fe53ed4a1ace" elementFormDefault="qualified">
    <xsd:import namespace="http://schemas.microsoft.com/office/2006/documentManagement/types"/>
    <xsd:import namespace="http://schemas.microsoft.com/office/infopath/2007/PartnerControls"/>
    <xsd:element name="TaxKeywordTaxHTField" ma:index="5" nillable="true" ma:taxonomy="true" ma:internalName="TaxKeywordTaxHTField" ma:taxonomyFieldName="TaxKeyword" ma:displayName="Enterprise Keywords" ma:fieldId="{23f27201-bee3-471e-b2e7-b64fd8b7ca38}" ma:taxonomyMulti="true" ma:sspId="b31da6f4-e52d-49d7-b108-9c7783d77463" ma:termSetId="00000000-0000-0000-0000-000000000000" ma:anchorId="00000000-0000-0000-0000-000000000000" ma:open="true" ma:isKeyword="true">
      <xsd:complexType>
        <xsd:sequence>
          <xsd:element ref="pc:Terms" minOccurs="0" maxOccurs="1"/>
        </xsd:sequence>
      </xsd:complexType>
    </xsd:element>
    <xsd:element name="TaxCatchAll" ma:index="6" nillable="true" ma:displayName="Taxonomy Catch All Column" ma:hidden="true" ma:list="{e73a1ff6-86fb-473b-a6f0-b1e373db686c}" ma:internalName="TaxCatchAll" ma:showField="CatchAllData" ma:web="3c8d6406-deae-4a0d-a95e-fe53ed4a1ace">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b788f9-dbc8-42fd-99f2-081ed83a52d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KeywordTaxHTField xmlns="3c8d6406-deae-4a0d-a95e-fe53ed4a1ace">
      <Terms xmlns="http://schemas.microsoft.com/office/infopath/2007/PartnerControls">
        <TermInfo xmlns="http://schemas.microsoft.com/office/infopath/2007/PartnerControls">
          <TermName xmlns="http://schemas.microsoft.com/office/infopath/2007/PartnerControls">Add appropriate tags for accessibility</TermName>
          <TermId xmlns="http://schemas.microsoft.com/office/infopath/2007/PartnerControls">eab204ad-ef36-4d01-a7c0-674086fd960c</TermId>
        </TermInfo>
      </Terms>
    </TaxKeywordTaxHTField>
    <TaxCatchAll xmlns="3c8d6406-deae-4a0d-a95e-fe53ed4a1ace">
      <Value>1327</Value>
    </TaxCatchAll>
  </documentManagement>
</p:properties>
</file>

<file path=customXml/itemProps1.xml><?xml version="1.0" encoding="utf-8"?>
<ds:datastoreItem xmlns:ds="http://schemas.openxmlformats.org/officeDocument/2006/customXml" ds:itemID="{F63C77B6-D79C-4692-AE58-9EB660BFA000}">
  <ds:schemaRefs>
    <ds:schemaRef ds:uri="http://schemas.microsoft.com/sharepoint/v3/contenttype/forms"/>
  </ds:schemaRefs>
</ds:datastoreItem>
</file>

<file path=customXml/itemProps2.xml><?xml version="1.0" encoding="utf-8"?>
<ds:datastoreItem xmlns:ds="http://schemas.openxmlformats.org/officeDocument/2006/customXml" ds:itemID="{0856E589-4E37-4CEF-AE27-D2D8D930A08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8d6406-deae-4a0d-a95e-fe53ed4a1ace"/>
    <ds:schemaRef ds:uri="60b788f9-dbc8-42fd-99f2-081ed83a52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1EAC94F-0CB7-47E2-B1CC-A0F105248E94}">
  <ds:schemaRefs>
    <ds:schemaRef ds:uri="http://purl.org/dc/terms/"/>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60b788f9-dbc8-42fd-99f2-081ed83a52df"/>
    <ds:schemaRef ds:uri="3c8d6406-deae-4a0d-a95e-fe53ed4a1ace"/>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2018 AIR PPT</Template>
  <TotalTime>3983</TotalTime>
  <Words>1129</Words>
  <Application>Microsoft Office PowerPoint</Application>
  <PresentationFormat>Widescreen</PresentationFormat>
  <Paragraphs>90</Paragraphs>
  <Slides>8</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Arial Narrow</vt:lpstr>
      <vt:lpstr>Calibri</vt:lpstr>
      <vt:lpstr>Franklin Gothic Book</vt:lpstr>
      <vt:lpstr>Franklin Gothic Medium</vt:lpstr>
      <vt:lpstr>Gill Sans MT</vt:lpstr>
      <vt:lpstr>Times New Roman</vt:lpstr>
      <vt:lpstr>Cambium Assessment PPT</vt:lpstr>
      <vt:lpstr>How to Use the Advanced Features of the Reporting System to View your non-summative Data</vt:lpstr>
      <vt:lpstr>PowerPoint Presentation</vt:lpstr>
      <vt:lpstr>PowerPoint Presentation</vt:lpstr>
      <vt:lpstr>PowerPoint Presentation</vt:lpstr>
      <vt:lpstr>PowerPoint Presentation</vt:lpstr>
      <vt:lpstr>PowerPoint Presentation</vt:lpstr>
      <vt:lpstr>The Reporting System Series</vt:lpstr>
      <vt:lpstr>More Help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
  <dc:creator>Guzman, Raphaela</dc:creator>
  <cp:keywords>Add appropriate tags for accessibility</cp:keywords>
  <cp:lastModifiedBy>Susanna Malacky</cp:lastModifiedBy>
  <cp:revision>192</cp:revision>
  <cp:lastPrinted>2017-10-19T00:36:21Z</cp:lastPrinted>
  <dcterms:created xsi:type="dcterms:W3CDTF">2020-02-03T21:37:34Z</dcterms:created>
  <dcterms:modified xsi:type="dcterms:W3CDTF">2021-08-13T20:46:54Z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8b327038-9672-44f6-b820-c0a9711a584d</vt:lpwstr>
  </property>
  <property fmtid="{D5CDD505-2E9C-101B-9397-08002B2CF9AE}" pid="3" name="ContentTypeId">
    <vt:lpwstr>0x0101002602FE0A892F7A4E873E430CECCB90B2</vt:lpwstr>
  </property>
  <property fmtid="{D5CDD505-2E9C-101B-9397-08002B2CF9AE}" pid="4" name="TaxKeyword">
    <vt:lpwstr>403;#Add appropriate tags for accessibility|eab204ad-ef36-4d01-a7c0-674086fd960c</vt:lpwstr>
  </property>
</Properties>
</file>