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410" r:id="rId3"/>
    <p:sldId id="718" r:id="rId4"/>
    <p:sldId id="633" r:id="rId5"/>
    <p:sldId id="494" r:id="rId6"/>
    <p:sldId id="657" r:id="rId7"/>
    <p:sldId id="714" r:id="rId8"/>
    <p:sldId id="647" r:id="rId9"/>
    <p:sldId id="648" r:id="rId10"/>
    <p:sldId id="719" r:id="rId11"/>
    <p:sldId id="260" r:id="rId12"/>
    <p:sldId id="262" r:id="rId13"/>
    <p:sldId id="261" r:id="rId14"/>
    <p:sldId id="258" r:id="rId15"/>
    <p:sldId id="392" r:id="rId16"/>
    <p:sldId id="259" r:id="rId17"/>
    <p:sldId id="390" r:id="rId18"/>
    <p:sldId id="391" r:id="rId19"/>
    <p:sldId id="389" r:id="rId20"/>
    <p:sldId id="74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amp; Topics" id="{80B83DD1-A5F1-4B77-B6FC-522A93AD179E}">
          <p14:sldIdLst>
            <p14:sldId id="410"/>
            <p14:sldId id="718"/>
          </p14:sldIdLst>
        </p14:section>
        <p14:section name="Differences Between Summative &amp; Non-Summative Tests" id="{FC90C9EC-838F-4F44-A238-FDAE4D8BE60D}">
          <p14:sldIdLst>
            <p14:sldId id="633"/>
          </p14:sldIdLst>
        </p14:section>
        <p14:section name="How to View Items &amp; Student Responses" id="{A388E816-68BE-4854-8CBB-F6790F768988}">
          <p14:sldIdLst>
            <p14:sldId id="494"/>
            <p14:sldId id="657"/>
            <p14:sldId id="714"/>
            <p14:sldId id="647"/>
            <p14:sldId id="648"/>
            <p14:sldId id="719"/>
          </p14:sldIdLst>
        </p14:section>
        <p14:section name="How to Modify Machine Scores" id="{E48ABFE5-9AB9-44EF-B2F3-A9CA0A6CBF7C}">
          <p14:sldIdLst>
            <p14:sldId id="260"/>
            <p14:sldId id="262"/>
            <p14:sldId id="261"/>
          </p14:sldIdLst>
        </p14:section>
        <p14:section name="How to Score Unscored Items" id="{EDA7591B-B45E-435D-BCF5-FB9224109B13}">
          <p14:sldIdLst>
            <p14:sldId id="258"/>
            <p14:sldId id="392"/>
            <p14:sldId id="259"/>
            <p14:sldId id="390"/>
            <p14:sldId id="391"/>
          </p14:sldIdLst>
        </p14:section>
        <p14:section name="More Information &amp; CRS Series" id="{56D172B3-185A-4791-9C35-255D8992D9D4}">
          <p14:sldIdLst>
            <p14:sldId id="389"/>
            <p14:sldId id="744"/>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Mills" initials="MM" lastIdx="11" clrIdx="0">
    <p:extLst>
      <p:ext uri="{19B8F6BF-5375-455C-9EA6-DF929625EA0E}">
        <p15:presenceInfo xmlns:p15="http://schemas.microsoft.com/office/powerpoint/2012/main" userId="S::monica.mills@cambiumassessment.com::23239697-e21f-4bcd-a872-d364e6b1047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86134" autoAdjust="0"/>
  </p:normalViewPr>
  <p:slideViewPr>
    <p:cSldViewPr snapToGrid="0">
      <p:cViewPr varScale="1">
        <p:scale>
          <a:sx n="91" d="100"/>
          <a:sy n="91" d="100"/>
        </p:scale>
        <p:origin x="1158" y="84"/>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9AE58-3978-43C3-A49C-FDA98DFA5784}"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EF59B495-BA2C-4C2F-B51B-2357AB941907}">
      <dgm:prSet phldrT="[Text]" custT="1">
        <dgm:style>
          <a:lnRef idx="1">
            <a:schemeClr val="accent1"/>
          </a:lnRef>
          <a:fillRef idx="2">
            <a:schemeClr val="accent1"/>
          </a:fillRef>
          <a:effectRef idx="1">
            <a:schemeClr val="accent1"/>
          </a:effectRef>
          <a:fontRef idx="minor">
            <a:schemeClr val="dk1"/>
          </a:fontRef>
        </dgm:style>
      </dgm:prSet>
      <dgm:spPr>
        <a:solidFill>
          <a:srgbClr val="DAE9F6"/>
        </a:solidFill>
        <a:ln w="38100">
          <a:solidFill>
            <a:srgbClr val="2C9ED9"/>
          </a:solidFill>
        </a:ln>
      </dgm:spPr>
      <dgm:t>
        <a:bodyPr/>
        <a:lstStyle/>
        <a:p>
          <a:r>
            <a:rPr lang="en-US" sz="3600" dirty="0">
              <a:solidFill>
                <a:schemeClr val="tx1">
                  <a:lumMod val="50000"/>
                </a:schemeClr>
              </a:solidFill>
            </a:rPr>
            <a:t>All Tests</a:t>
          </a:r>
        </a:p>
      </dgm:t>
    </dgm:pt>
    <dgm:pt modelId="{FD166C19-F94A-4F5D-A71E-1A26CCBAE116}" type="parTrans" cxnId="{F2F9E656-B232-4E33-846F-39BF3CED25D2}">
      <dgm:prSet/>
      <dgm:spPr/>
      <dgm:t>
        <a:bodyPr/>
        <a:lstStyle/>
        <a:p>
          <a:endParaRPr lang="en-US"/>
        </a:p>
      </dgm:t>
    </dgm:pt>
    <dgm:pt modelId="{2ACA93D8-2F18-47CA-93E3-4521E0C21619}" type="sibTrans" cxnId="{F2F9E656-B232-4E33-846F-39BF3CED25D2}">
      <dgm:prSet/>
      <dgm:spPr/>
      <dgm:t>
        <a:bodyPr/>
        <a:lstStyle/>
        <a:p>
          <a:endParaRPr lang="en-US"/>
        </a:p>
      </dgm:t>
    </dgm:pt>
    <dgm:pt modelId="{7E1F8563-24A2-4F7A-9ED8-C4A8AD217297}">
      <dgm:prSet phldrT="[Text]" custT="1"/>
      <dgm:spPr>
        <a:solidFill>
          <a:srgbClr val="EAAA00"/>
        </a:solidFill>
        <a:ln w="28575">
          <a:solidFill>
            <a:srgbClr val="2C9ED9"/>
          </a:solidFill>
        </a:ln>
      </dgm:spPr>
      <dgm:t>
        <a:bodyPr/>
        <a:lstStyle/>
        <a:p>
          <a:r>
            <a:rPr lang="en-US" sz="1600" b="1" dirty="0">
              <a:solidFill>
                <a:schemeClr val="tx1">
                  <a:lumMod val="50000"/>
                </a:schemeClr>
              </a:solidFill>
            </a:rPr>
            <a:t>Non-Summative Readiness Tests:</a:t>
          </a:r>
        </a:p>
        <a:p>
          <a:r>
            <a:rPr lang="en-US" sz="1600" b="1" dirty="0">
              <a:solidFill>
                <a:schemeClr val="tx1">
                  <a:lumMod val="50000"/>
                </a:schemeClr>
              </a:solidFill>
            </a:rPr>
            <a:t>Benchmarks &amp; Checkpoints</a:t>
          </a:r>
        </a:p>
      </dgm:t>
    </dgm:pt>
    <dgm:pt modelId="{D94534AD-6F98-417E-B758-12FA466798CC}" type="parTrans" cxnId="{D25C0DE0-4425-48DA-B89B-47AA2757A875}">
      <dgm:prSet/>
      <dgm:spPr>
        <a:ln>
          <a:solidFill>
            <a:srgbClr val="2C9ED9"/>
          </a:solidFill>
        </a:ln>
      </dgm:spPr>
      <dgm:t>
        <a:bodyPr/>
        <a:lstStyle/>
        <a:p>
          <a:endParaRPr lang="en-US" dirty="0"/>
        </a:p>
      </dgm:t>
    </dgm:pt>
    <dgm:pt modelId="{1DEBC8B5-DBF2-49A1-ADB0-C0459534183F}" type="sibTrans" cxnId="{D25C0DE0-4425-48DA-B89B-47AA2757A875}">
      <dgm:prSet/>
      <dgm:spPr/>
      <dgm:t>
        <a:bodyPr/>
        <a:lstStyle/>
        <a:p>
          <a:endParaRPr lang="en-US"/>
        </a:p>
      </dgm:t>
    </dgm:pt>
    <dgm:pt modelId="{E82B3B99-FBFB-4EF6-84B3-669AD711E739}">
      <dgm:prSet phldrT="[Text]" custT="1"/>
      <dgm:spPr>
        <a:solidFill>
          <a:srgbClr val="EAAA00"/>
        </a:solidFill>
        <a:ln w="28575">
          <a:solidFill>
            <a:srgbClr val="2C9ED9"/>
          </a:solidFill>
        </a:ln>
      </dgm:spPr>
      <dgm:t>
        <a:bodyPr/>
        <a:lstStyle/>
        <a:p>
          <a:pPr algn="ctr">
            <a:buNone/>
          </a:pPr>
          <a:r>
            <a:rPr lang="en-US" sz="1400" b="1" dirty="0">
              <a:solidFill>
                <a:schemeClr val="tx1">
                  <a:lumMod val="50000"/>
                </a:schemeClr>
              </a:solidFill>
            </a:rPr>
            <a:t>Benchmarks</a:t>
          </a:r>
          <a:r>
            <a:rPr lang="en-US" sz="1400" dirty="0">
              <a:solidFill>
                <a:schemeClr val="tx1">
                  <a:lumMod val="50000"/>
                </a:schemeClr>
              </a:solidFill>
            </a:rPr>
            <a:t>:</a:t>
          </a:r>
        </a:p>
        <a:p>
          <a:pPr algn="l">
            <a:buFont typeface="Arial" panose="020B0604020202020204" pitchFamily="34" charset="0"/>
            <a:buChar char="•"/>
          </a:pPr>
          <a:r>
            <a:rPr lang="en-US" sz="1400" dirty="0">
              <a:solidFill>
                <a:schemeClr val="tx1">
                  <a:lumMod val="50000"/>
                </a:schemeClr>
              </a:solidFill>
            </a:rPr>
            <a:t>—Tests with items reported in 3–5 reporting categories</a:t>
          </a:r>
        </a:p>
        <a:p>
          <a:pPr algn="l">
            <a:buFont typeface="Arial" panose="020B0604020202020204" pitchFamily="34" charset="0"/>
            <a:buChar char="•"/>
          </a:pPr>
          <a:r>
            <a:rPr lang="en-US" sz="1400" dirty="0">
              <a:solidFill>
                <a:schemeClr val="tx1">
                  <a:lumMod val="50000"/>
                </a:schemeClr>
              </a:solidFill>
            </a:rPr>
            <a:t>—Users can compare item-level scores across all students</a:t>
          </a:r>
        </a:p>
        <a:p>
          <a:pPr algn="l">
            <a:buFont typeface="Arial" panose="020B0604020202020204" pitchFamily="34" charset="0"/>
            <a:buChar char="•"/>
          </a:pPr>
          <a:r>
            <a:rPr lang="en-US" sz="1400" dirty="0">
              <a:solidFill>
                <a:schemeClr val="tx1">
                  <a:lumMod val="50000"/>
                </a:schemeClr>
              </a:solidFill>
            </a:rPr>
            <a:t>—Benchmarks model the OST and are given up to twice per school year </a:t>
          </a:r>
        </a:p>
        <a:p>
          <a:pPr algn="ctr">
            <a:buFont typeface="Arial" panose="020B0604020202020204" pitchFamily="34" charset="0"/>
            <a:buChar char="•"/>
          </a:pPr>
          <a:endParaRPr lang="en-US" sz="1400" dirty="0">
            <a:solidFill>
              <a:schemeClr val="accent1">
                <a:lumMod val="50000"/>
              </a:schemeClr>
            </a:solidFill>
          </a:endParaRPr>
        </a:p>
      </dgm:t>
    </dgm:pt>
    <dgm:pt modelId="{1ACC7983-76C9-4065-8BC5-8926A14AB445}" type="parTrans" cxnId="{A979448D-7408-4514-AFF4-7BC0B87B7CF5}">
      <dgm:prSet/>
      <dgm:spPr>
        <a:ln w="38100">
          <a:solidFill>
            <a:srgbClr val="2C9ED9"/>
          </a:solidFill>
        </a:ln>
      </dgm:spPr>
      <dgm:t>
        <a:bodyPr/>
        <a:lstStyle/>
        <a:p>
          <a:endParaRPr lang="en-US" dirty="0"/>
        </a:p>
      </dgm:t>
    </dgm:pt>
    <dgm:pt modelId="{4C9BE9EA-66B9-4D10-ABAB-0C9621B8CB6F}" type="sibTrans" cxnId="{A979448D-7408-4514-AFF4-7BC0B87B7CF5}">
      <dgm:prSet/>
      <dgm:spPr/>
      <dgm:t>
        <a:bodyPr/>
        <a:lstStyle/>
        <a:p>
          <a:endParaRPr lang="en-US"/>
        </a:p>
      </dgm:t>
    </dgm:pt>
    <dgm:pt modelId="{71194D99-27D6-4C87-9399-0A630CF1D914}">
      <dgm:prSet phldrT="[Text]" custT="1"/>
      <dgm:spPr>
        <a:solidFill>
          <a:srgbClr val="EAAA00"/>
        </a:solidFill>
        <a:ln w="28575">
          <a:solidFill>
            <a:srgbClr val="2C9ED9"/>
          </a:solidFill>
        </a:ln>
      </dgm:spPr>
      <dgm:t>
        <a:bodyPr/>
        <a:lstStyle/>
        <a:p>
          <a:pPr algn="ctr"/>
          <a:r>
            <a:rPr lang="en-US" sz="1400" b="1" dirty="0">
              <a:solidFill>
                <a:schemeClr val="tx1">
                  <a:lumMod val="50000"/>
                </a:schemeClr>
              </a:solidFill>
            </a:rPr>
            <a:t>Checkpoints:</a:t>
          </a:r>
        </a:p>
        <a:p>
          <a:pPr algn="l"/>
          <a:r>
            <a:rPr lang="en-US" sz="1400" b="0" dirty="0">
              <a:solidFill>
                <a:schemeClr val="tx1">
                  <a:lumMod val="50000"/>
                </a:schemeClr>
              </a:solidFill>
            </a:rPr>
            <a:t>—Short tests with up to 10 items in a single reporting category</a:t>
          </a:r>
        </a:p>
        <a:p>
          <a:pPr algn="l"/>
          <a:r>
            <a:rPr lang="en-US" sz="1400" b="0" dirty="0">
              <a:solidFill>
                <a:schemeClr val="tx1">
                  <a:lumMod val="50000"/>
                </a:schemeClr>
              </a:solidFill>
            </a:rPr>
            <a:t>—Users can compare item-level scores across all students</a:t>
          </a:r>
        </a:p>
        <a:p>
          <a:pPr algn="l"/>
          <a:r>
            <a:rPr lang="en-US" sz="1400" dirty="0">
              <a:solidFill>
                <a:schemeClr val="tx1">
                  <a:lumMod val="50000"/>
                </a:schemeClr>
              </a:solidFill>
            </a:rPr>
            <a:t>—Checkpoints are administered throughout the school year as Pre-Instruction and Post-Instruction tests</a:t>
          </a:r>
        </a:p>
      </dgm:t>
    </dgm:pt>
    <dgm:pt modelId="{796E606E-22AC-4734-BC2F-316B08C9F230}" type="parTrans" cxnId="{DF1D1630-6C9B-4623-9096-42BAF72C74B8}">
      <dgm:prSet/>
      <dgm:spPr>
        <a:ln w="38100">
          <a:solidFill>
            <a:srgbClr val="2C9ED9"/>
          </a:solidFill>
        </a:ln>
      </dgm:spPr>
      <dgm:t>
        <a:bodyPr/>
        <a:lstStyle/>
        <a:p>
          <a:endParaRPr lang="en-US" dirty="0"/>
        </a:p>
      </dgm:t>
    </dgm:pt>
    <dgm:pt modelId="{64BEF807-0F34-4D8E-96B6-EAF7C7F537D3}" type="sibTrans" cxnId="{DF1D1630-6C9B-4623-9096-42BAF72C74B8}">
      <dgm:prSet/>
      <dgm:spPr/>
      <dgm:t>
        <a:bodyPr/>
        <a:lstStyle/>
        <a:p>
          <a:endParaRPr lang="en-US"/>
        </a:p>
      </dgm:t>
    </dgm:pt>
    <dgm:pt modelId="{E43A43FB-A19E-4690-A121-C8F4AB6A424E}">
      <dgm:prSet phldrT="[Text]" custT="1"/>
      <dgm:spPr>
        <a:solidFill>
          <a:srgbClr val="4C9237"/>
        </a:solidFill>
        <a:ln w="28575">
          <a:solidFill>
            <a:srgbClr val="2C9ED9"/>
          </a:solidFill>
        </a:ln>
      </dgm:spPr>
      <dgm:t>
        <a:bodyPr/>
        <a:lstStyle/>
        <a:p>
          <a:r>
            <a:rPr lang="en-US" sz="1600" b="1" dirty="0">
              <a:solidFill>
                <a:schemeClr val="tx1">
                  <a:lumMod val="50000"/>
                </a:schemeClr>
              </a:solidFill>
            </a:rPr>
            <a:t>Summative Tests:</a:t>
          </a:r>
        </a:p>
        <a:p>
          <a:r>
            <a:rPr lang="en-US" sz="1600" b="1" dirty="0">
              <a:solidFill>
                <a:schemeClr val="tx1">
                  <a:lumMod val="50000"/>
                </a:schemeClr>
              </a:solidFill>
            </a:rPr>
            <a:t>OST &amp; AASCD</a:t>
          </a:r>
        </a:p>
      </dgm:t>
    </dgm:pt>
    <dgm:pt modelId="{F2FB501E-C54D-43BD-BFA9-DE00DE69E929}" type="parTrans" cxnId="{0ACED5F8-9424-4328-B03F-0976C501B0DA}">
      <dgm:prSet/>
      <dgm:spPr>
        <a:ln>
          <a:solidFill>
            <a:srgbClr val="2C9ED9"/>
          </a:solidFill>
        </a:ln>
      </dgm:spPr>
      <dgm:t>
        <a:bodyPr/>
        <a:lstStyle/>
        <a:p>
          <a:endParaRPr lang="en-US" dirty="0"/>
        </a:p>
      </dgm:t>
    </dgm:pt>
    <dgm:pt modelId="{D031A72C-97AB-4170-9CA4-69638544AEB9}" type="sibTrans" cxnId="{0ACED5F8-9424-4328-B03F-0976C501B0DA}">
      <dgm:prSet/>
      <dgm:spPr/>
      <dgm:t>
        <a:bodyPr/>
        <a:lstStyle/>
        <a:p>
          <a:endParaRPr lang="en-US"/>
        </a:p>
      </dgm:t>
    </dgm:pt>
    <dgm:pt modelId="{9F019D93-478B-44A2-9530-E27B32ED5860}" type="pres">
      <dgm:prSet presAssocID="{73E9AE58-3978-43C3-A49C-FDA98DFA5784}" presName="diagram" presStyleCnt="0">
        <dgm:presLayoutVars>
          <dgm:chPref val="1"/>
          <dgm:dir/>
          <dgm:animOne val="branch"/>
          <dgm:animLvl val="lvl"/>
          <dgm:resizeHandles val="exact"/>
        </dgm:presLayoutVars>
      </dgm:prSet>
      <dgm:spPr/>
    </dgm:pt>
    <dgm:pt modelId="{03C9B4A1-592B-432B-8396-199B1333B320}" type="pres">
      <dgm:prSet presAssocID="{EF59B495-BA2C-4C2F-B51B-2357AB941907}" presName="root1" presStyleCnt="0"/>
      <dgm:spPr/>
    </dgm:pt>
    <dgm:pt modelId="{38B89841-B2AF-4FBC-B2BC-10CBD46DBE93}" type="pres">
      <dgm:prSet presAssocID="{EF59B495-BA2C-4C2F-B51B-2357AB941907}" presName="LevelOneTextNode" presStyleLbl="node0" presStyleIdx="0" presStyleCnt="1" custLinFactNeighborX="1758" custLinFactNeighborY="7870">
        <dgm:presLayoutVars>
          <dgm:chPref val="3"/>
        </dgm:presLayoutVars>
      </dgm:prSet>
      <dgm:spPr/>
    </dgm:pt>
    <dgm:pt modelId="{2F5A197D-9001-43C8-9211-32C2C7669639}" type="pres">
      <dgm:prSet presAssocID="{EF59B495-BA2C-4C2F-B51B-2357AB941907}" presName="level2hierChild" presStyleCnt="0"/>
      <dgm:spPr/>
    </dgm:pt>
    <dgm:pt modelId="{0232D960-0252-4FDE-A4DA-92206D7DFC1B}" type="pres">
      <dgm:prSet presAssocID="{D94534AD-6F98-417E-B758-12FA466798CC}" presName="conn2-1" presStyleLbl="parChTrans1D2" presStyleIdx="0" presStyleCnt="2"/>
      <dgm:spPr/>
    </dgm:pt>
    <dgm:pt modelId="{B55D7DC8-D237-46BE-87CC-8A1DDE615AF2}" type="pres">
      <dgm:prSet presAssocID="{D94534AD-6F98-417E-B758-12FA466798CC}" presName="connTx" presStyleLbl="parChTrans1D2" presStyleIdx="0" presStyleCnt="2"/>
      <dgm:spPr/>
    </dgm:pt>
    <dgm:pt modelId="{4716B65F-9184-4BC0-A3AE-F163B7381BCD}" type="pres">
      <dgm:prSet presAssocID="{7E1F8563-24A2-4F7A-9ED8-C4A8AD217297}" presName="root2" presStyleCnt="0"/>
      <dgm:spPr/>
    </dgm:pt>
    <dgm:pt modelId="{C545102A-CAD7-4090-99C3-726DF6AAC372}" type="pres">
      <dgm:prSet presAssocID="{7E1F8563-24A2-4F7A-9ED8-C4A8AD217297}" presName="LevelTwoTextNode" presStyleLbl="node2" presStyleIdx="0" presStyleCnt="2" custScaleY="142408" custLinFactY="19620" custLinFactNeighborY="100000">
        <dgm:presLayoutVars>
          <dgm:chPref val="3"/>
        </dgm:presLayoutVars>
      </dgm:prSet>
      <dgm:spPr/>
    </dgm:pt>
    <dgm:pt modelId="{9D74044A-AECD-48DF-A199-CB9CF6034B61}" type="pres">
      <dgm:prSet presAssocID="{7E1F8563-24A2-4F7A-9ED8-C4A8AD217297}" presName="level3hierChild" presStyleCnt="0"/>
      <dgm:spPr/>
    </dgm:pt>
    <dgm:pt modelId="{0F32E70E-51D7-44E2-A75B-4912DDB4EE97}" type="pres">
      <dgm:prSet presAssocID="{1ACC7983-76C9-4065-8BC5-8926A14AB445}" presName="conn2-1" presStyleLbl="parChTrans1D3" presStyleIdx="0" presStyleCnt="2"/>
      <dgm:spPr/>
    </dgm:pt>
    <dgm:pt modelId="{637B2FE9-3CB3-4D4B-B055-2FFE1AE93FE1}" type="pres">
      <dgm:prSet presAssocID="{1ACC7983-76C9-4065-8BC5-8926A14AB445}" presName="connTx" presStyleLbl="parChTrans1D3" presStyleIdx="0" presStyleCnt="2"/>
      <dgm:spPr/>
    </dgm:pt>
    <dgm:pt modelId="{58BA9F8C-B83D-47CB-B6CC-A1E0D18C75F8}" type="pres">
      <dgm:prSet presAssocID="{E82B3B99-FBFB-4EF6-84B3-669AD711E739}" presName="root2" presStyleCnt="0"/>
      <dgm:spPr/>
    </dgm:pt>
    <dgm:pt modelId="{1BC852D1-5068-47BC-9C47-9AAB5A68E9A8}" type="pres">
      <dgm:prSet presAssocID="{E82B3B99-FBFB-4EF6-84B3-669AD711E739}" presName="LevelTwoTextNode" presStyleLbl="node3" presStyleIdx="0" presStyleCnt="2" custScaleX="180917" custScaleY="265443" custLinFactNeighborX="-1944" custLinFactNeighborY="95715">
        <dgm:presLayoutVars>
          <dgm:chPref val="3"/>
        </dgm:presLayoutVars>
      </dgm:prSet>
      <dgm:spPr/>
    </dgm:pt>
    <dgm:pt modelId="{BC1C8BC5-7315-4EA5-A90D-8C2DD26766BE}" type="pres">
      <dgm:prSet presAssocID="{E82B3B99-FBFB-4EF6-84B3-669AD711E739}" presName="level3hierChild" presStyleCnt="0"/>
      <dgm:spPr/>
    </dgm:pt>
    <dgm:pt modelId="{EE20E9E2-EAE9-42DF-B930-6B0B517EAE0F}" type="pres">
      <dgm:prSet presAssocID="{796E606E-22AC-4734-BC2F-316B08C9F230}" presName="conn2-1" presStyleLbl="parChTrans1D3" presStyleIdx="1" presStyleCnt="2"/>
      <dgm:spPr/>
    </dgm:pt>
    <dgm:pt modelId="{F411BE30-47AC-431E-A71D-0148F85BF44B}" type="pres">
      <dgm:prSet presAssocID="{796E606E-22AC-4734-BC2F-316B08C9F230}" presName="connTx" presStyleLbl="parChTrans1D3" presStyleIdx="1" presStyleCnt="2"/>
      <dgm:spPr/>
    </dgm:pt>
    <dgm:pt modelId="{89A6EB2A-6D6D-4EF1-ADC4-5387EAB30938}" type="pres">
      <dgm:prSet presAssocID="{71194D99-27D6-4C87-9399-0A630CF1D914}" presName="root2" presStyleCnt="0"/>
      <dgm:spPr/>
    </dgm:pt>
    <dgm:pt modelId="{C2DD025B-6295-4092-8168-F5040A124BA7}" type="pres">
      <dgm:prSet presAssocID="{71194D99-27D6-4C87-9399-0A630CF1D914}" presName="LevelTwoTextNode" presStyleLbl="node3" presStyleIdx="1" presStyleCnt="2" custScaleX="178657" custScaleY="275439" custLinFactY="16712" custLinFactNeighborX="-3198" custLinFactNeighborY="100000">
        <dgm:presLayoutVars>
          <dgm:chPref val="3"/>
        </dgm:presLayoutVars>
      </dgm:prSet>
      <dgm:spPr/>
    </dgm:pt>
    <dgm:pt modelId="{0BB2CFDD-36BC-447C-8660-52662EDBEC52}" type="pres">
      <dgm:prSet presAssocID="{71194D99-27D6-4C87-9399-0A630CF1D914}" presName="level3hierChild" presStyleCnt="0"/>
      <dgm:spPr/>
    </dgm:pt>
    <dgm:pt modelId="{32329864-60E2-49C7-AF7E-037293C1AFB4}" type="pres">
      <dgm:prSet presAssocID="{F2FB501E-C54D-43BD-BFA9-DE00DE69E929}" presName="conn2-1" presStyleLbl="parChTrans1D2" presStyleIdx="1" presStyleCnt="2"/>
      <dgm:spPr/>
    </dgm:pt>
    <dgm:pt modelId="{FF15F59E-6E46-4D61-B254-1511323D5FF8}" type="pres">
      <dgm:prSet presAssocID="{F2FB501E-C54D-43BD-BFA9-DE00DE69E929}" presName="connTx" presStyleLbl="parChTrans1D2" presStyleIdx="1" presStyleCnt="2"/>
      <dgm:spPr/>
    </dgm:pt>
    <dgm:pt modelId="{FED43327-E1B7-4DCF-B790-4C205DCD6CAE}" type="pres">
      <dgm:prSet presAssocID="{E43A43FB-A19E-4690-A121-C8F4AB6A424E}" presName="root2" presStyleCnt="0"/>
      <dgm:spPr/>
    </dgm:pt>
    <dgm:pt modelId="{6E83A986-E210-40AE-B9B6-2A4DA18D0E15}" type="pres">
      <dgm:prSet presAssocID="{E43A43FB-A19E-4690-A121-C8F4AB6A424E}" presName="LevelTwoTextNode" presStyleLbl="node2" presStyleIdx="1" presStyleCnt="2" custLinFactY="-52037" custLinFactNeighborX="-1424" custLinFactNeighborY="-100000">
        <dgm:presLayoutVars>
          <dgm:chPref val="3"/>
        </dgm:presLayoutVars>
      </dgm:prSet>
      <dgm:spPr/>
    </dgm:pt>
    <dgm:pt modelId="{CE449000-1C21-4749-8350-D0F1693CE848}" type="pres">
      <dgm:prSet presAssocID="{E43A43FB-A19E-4690-A121-C8F4AB6A424E}" presName="level3hierChild" presStyleCnt="0"/>
      <dgm:spPr/>
    </dgm:pt>
  </dgm:ptLst>
  <dgm:cxnLst>
    <dgm:cxn modelId="{B3D7A100-BBF4-442B-B0DD-3543C6DD8F26}" type="presOf" srcId="{71194D99-27D6-4C87-9399-0A630CF1D914}" destId="{C2DD025B-6295-4092-8168-F5040A124BA7}" srcOrd="0" destOrd="0" presId="urn:microsoft.com/office/officeart/2005/8/layout/hierarchy2"/>
    <dgm:cxn modelId="{475E5010-FBF0-4B4F-BC9D-6048C077AE38}" type="presOf" srcId="{796E606E-22AC-4734-BC2F-316B08C9F230}" destId="{EE20E9E2-EAE9-42DF-B930-6B0B517EAE0F}" srcOrd="0" destOrd="0" presId="urn:microsoft.com/office/officeart/2005/8/layout/hierarchy2"/>
    <dgm:cxn modelId="{DF1D1630-6C9B-4623-9096-42BAF72C74B8}" srcId="{7E1F8563-24A2-4F7A-9ED8-C4A8AD217297}" destId="{71194D99-27D6-4C87-9399-0A630CF1D914}" srcOrd="1" destOrd="0" parTransId="{796E606E-22AC-4734-BC2F-316B08C9F230}" sibTransId="{64BEF807-0F34-4D8E-96B6-EAF7C7F537D3}"/>
    <dgm:cxn modelId="{0B75273D-F7F0-4AA0-9D2C-F09C9168C2AE}" type="presOf" srcId="{D94534AD-6F98-417E-B758-12FA466798CC}" destId="{B55D7DC8-D237-46BE-87CC-8A1DDE615AF2}" srcOrd="1" destOrd="0" presId="urn:microsoft.com/office/officeart/2005/8/layout/hierarchy2"/>
    <dgm:cxn modelId="{76F20C67-F33C-42B8-A79D-B5396FDF06ED}" type="presOf" srcId="{EF59B495-BA2C-4C2F-B51B-2357AB941907}" destId="{38B89841-B2AF-4FBC-B2BC-10CBD46DBE93}" srcOrd="0" destOrd="0" presId="urn:microsoft.com/office/officeart/2005/8/layout/hierarchy2"/>
    <dgm:cxn modelId="{9E234F48-27D4-42C2-BD1D-0DDAEDB6D429}" type="presOf" srcId="{796E606E-22AC-4734-BC2F-316B08C9F230}" destId="{F411BE30-47AC-431E-A71D-0148F85BF44B}" srcOrd="1" destOrd="0" presId="urn:microsoft.com/office/officeart/2005/8/layout/hierarchy2"/>
    <dgm:cxn modelId="{EB8E2D54-5E2F-42A4-8EB5-4D0B0976E905}" type="presOf" srcId="{1ACC7983-76C9-4065-8BC5-8926A14AB445}" destId="{0F32E70E-51D7-44E2-A75B-4912DDB4EE97}" srcOrd="0" destOrd="0" presId="urn:microsoft.com/office/officeart/2005/8/layout/hierarchy2"/>
    <dgm:cxn modelId="{F2F9E656-B232-4E33-846F-39BF3CED25D2}" srcId="{73E9AE58-3978-43C3-A49C-FDA98DFA5784}" destId="{EF59B495-BA2C-4C2F-B51B-2357AB941907}" srcOrd="0" destOrd="0" parTransId="{FD166C19-F94A-4F5D-A71E-1A26CCBAE116}" sibTransId="{2ACA93D8-2F18-47CA-93E3-4521E0C21619}"/>
    <dgm:cxn modelId="{4FB81584-EDDC-41BC-B28C-4B56FA90328A}" type="presOf" srcId="{E82B3B99-FBFB-4EF6-84B3-669AD711E739}" destId="{1BC852D1-5068-47BC-9C47-9AAB5A68E9A8}" srcOrd="0" destOrd="0" presId="urn:microsoft.com/office/officeart/2005/8/layout/hierarchy2"/>
    <dgm:cxn modelId="{A979448D-7408-4514-AFF4-7BC0B87B7CF5}" srcId="{7E1F8563-24A2-4F7A-9ED8-C4A8AD217297}" destId="{E82B3B99-FBFB-4EF6-84B3-669AD711E739}" srcOrd="0" destOrd="0" parTransId="{1ACC7983-76C9-4065-8BC5-8926A14AB445}" sibTransId="{4C9BE9EA-66B9-4D10-ABAB-0C9621B8CB6F}"/>
    <dgm:cxn modelId="{FCB9179C-D94C-46AD-BC4B-D33874760EBE}" type="presOf" srcId="{7E1F8563-24A2-4F7A-9ED8-C4A8AD217297}" destId="{C545102A-CAD7-4090-99C3-726DF6AAC372}" srcOrd="0" destOrd="0" presId="urn:microsoft.com/office/officeart/2005/8/layout/hierarchy2"/>
    <dgm:cxn modelId="{DE0E2EA0-D3CD-4D74-970F-721F7AB6E745}" type="presOf" srcId="{E43A43FB-A19E-4690-A121-C8F4AB6A424E}" destId="{6E83A986-E210-40AE-B9B6-2A4DA18D0E15}" srcOrd="0" destOrd="0" presId="urn:microsoft.com/office/officeart/2005/8/layout/hierarchy2"/>
    <dgm:cxn modelId="{E8837DA2-BD10-40C5-9D36-9EC9A3DBA36D}" type="presOf" srcId="{F2FB501E-C54D-43BD-BFA9-DE00DE69E929}" destId="{FF15F59E-6E46-4D61-B254-1511323D5FF8}" srcOrd="1" destOrd="0" presId="urn:microsoft.com/office/officeart/2005/8/layout/hierarchy2"/>
    <dgm:cxn modelId="{AA8480A3-576D-4832-8211-4601C1BD227B}" type="presOf" srcId="{73E9AE58-3978-43C3-A49C-FDA98DFA5784}" destId="{9F019D93-478B-44A2-9530-E27B32ED5860}" srcOrd="0" destOrd="0" presId="urn:microsoft.com/office/officeart/2005/8/layout/hierarchy2"/>
    <dgm:cxn modelId="{CBDF08DF-56EB-4650-B758-F08E444F19F5}" type="presOf" srcId="{F2FB501E-C54D-43BD-BFA9-DE00DE69E929}" destId="{32329864-60E2-49C7-AF7E-037293C1AFB4}" srcOrd="0" destOrd="0" presId="urn:microsoft.com/office/officeart/2005/8/layout/hierarchy2"/>
    <dgm:cxn modelId="{D25C0DE0-4425-48DA-B89B-47AA2757A875}" srcId="{EF59B495-BA2C-4C2F-B51B-2357AB941907}" destId="{7E1F8563-24A2-4F7A-9ED8-C4A8AD217297}" srcOrd="0" destOrd="0" parTransId="{D94534AD-6F98-417E-B758-12FA466798CC}" sibTransId="{1DEBC8B5-DBF2-49A1-ADB0-C0459534183F}"/>
    <dgm:cxn modelId="{13C0C9EB-FB65-4FF0-B294-883B23506BF8}" type="presOf" srcId="{1ACC7983-76C9-4065-8BC5-8926A14AB445}" destId="{637B2FE9-3CB3-4D4B-B055-2FFE1AE93FE1}" srcOrd="1" destOrd="0" presId="urn:microsoft.com/office/officeart/2005/8/layout/hierarchy2"/>
    <dgm:cxn modelId="{0A6D27F4-174D-4C19-A04B-46F423A0EE23}" type="presOf" srcId="{D94534AD-6F98-417E-B758-12FA466798CC}" destId="{0232D960-0252-4FDE-A4DA-92206D7DFC1B}" srcOrd="0" destOrd="0" presId="urn:microsoft.com/office/officeart/2005/8/layout/hierarchy2"/>
    <dgm:cxn modelId="{0ACED5F8-9424-4328-B03F-0976C501B0DA}" srcId="{EF59B495-BA2C-4C2F-B51B-2357AB941907}" destId="{E43A43FB-A19E-4690-A121-C8F4AB6A424E}" srcOrd="1" destOrd="0" parTransId="{F2FB501E-C54D-43BD-BFA9-DE00DE69E929}" sibTransId="{D031A72C-97AB-4170-9CA4-69638544AEB9}"/>
    <dgm:cxn modelId="{228DB647-5944-4AFD-8A5A-84E825C19D47}" type="presParOf" srcId="{9F019D93-478B-44A2-9530-E27B32ED5860}" destId="{03C9B4A1-592B-432B-8396-199B1333B320}" srcOrd="0" destOrd="0" presId="urn:microsoft.com/office/officeart/2005/8/layout/hierarchy2"/>
    <dgm:cxn modelId="{82A4D21D-D4D0-4074-98A8-92A796BE72A9}" type="presParOf" srcId="{03C9B4A1-592B-432B-8396-199B1333B320}" destId="{38B89841-B2AF-4FBC-B2BC-10CBD46DBE93}" srcOrd="0" destOrd="0" presId="urn:microsoft.com/office/officeart/2005/8/layout/hierarchy2"/>
    <dgm:cxn modelId="{88D588BF-DB32-4EC4-AC84-3869581638B4}" type="presParOf" srcId="{03C9B4A1-592B-432B-8396-199B1333B320}" destId="{2F5A197D-9001-43C8-9211-32C2C7669639}" srcOrd="1" destOrd="0" presId="urn:microsoft.com/office/officeart/2005/8/layout/hierarchy2"/>
    <dgm:cxn modelId="{48698CCD-4578-47F9-A6D3-14C0D394DB44}" type="presParOf" srcId="{2F5A197D-9001-43C8-9211-32C2C7669639}" destId="{0232D960-0252-4FDE-A4DA-92206D7DFC1B}" srcOrd="0" destOrd="0" presId="urn:microsoft.com/office/officeart/2005/8/layout/hierarchy2"/>
    <dgm:cxn modelId="{6854E846-BEF4-43A5-8D1D-36EC3D8F1D04}" type="presParOf" srcId="{0232D960-0252-4FDE-A4DA-92206D7DFC1B}" destId="{B55D7DC8-D237-46BE-87CC-8A1DDE615AF2}" srcOrd="0" destOrd="0" presId="urn:microsoft.com/office/officeart/2005/8/layout/hierarchy2"/>
    <dgm:cxn modelId="{B6B38027-D8AC-4197-A26F-FEA61CCB8900}" type="presParOf" srcId="{2F5A197D-9001-43C8-9211-32C2C7669639}" destId="{4716B65F-9184-4BC0-A3AE-F163B7381BCD}" srcOrd="1" destOrd="0" presId="urn:microsoft.com/office/officeart/2005/8/layout/hierarchy2"/>
    <dgm:cxn modelId="{9D68FA1E-F11D-496D-B6CE-657A34CC32CF}" type="presParOf" srcId="{4716B65F-9184-4BC0-A3AE-F163B7381BCD}" destId="{C545102A-CAD7-4090-99C3-726DF6AAC372}" srcOrd="0" destOrd="0" presId="urn:microsoft.com/office/officeart/2005/8/layout/hierarchy2"/>
    <dgm:cxn modelId="{C65E731D-C71B-43EF-96FA-107E6F7BFB2C}" type="presParOf" srcId="{4716B65F-9184-4BC0-A3AE-F163B7381BCD}" destId="{9D74044A-AECD-48DF-A199-CB9CF6034B61}" srcOrd="1" destOrd="0" presId="urn:microsoft.com/office/officeart/2005/8/layout/hierarchy2"/>
    <dgm:cxn modelId="{9F232321-24CB-45E1-81B4-C81F0290123A}" type="presParOf" srcId="{9D74044A-AECD-48DF-A199-CB9CF6034B61}" destId="{0F32E70E-51D7-44E2-A75B-4912DDB4EE97}" srcOrd="0" destOrd="0" presId="urn:microsoft.com/office/officeart/2005/8/layout/hierarchy2"/>
    <dgm:cxn modelId="{E66B411D-F2AF-49AF-8172-4A1E19CBA10C}" type="presParOf" srcId="{0F32E70E-51D7-44E2-A75B-4912DDB4EE97}" destId="{637B2FE9-3CB3-4D4B-B055-2FFE1AE93FE1}" srcOrd="0" destOrd="0" presId="urn:microsoft.com/office/officeart/2005/8/layout/hierarchy2"/>
    <dgm:cxn modelId="{3C3647F4-826F-4CF0-B6F6-087BDBAEE8D7}" type="presParOf" srcId="{9D74044A-AECD-48DF-A199-CB9CF6034B61}" destId="{58BA9F8C-B83D-47CB-B6CC-A1E0D18C75F8}" srcOrd="1" destOrd="0" presId="urn:microsoft.com/office/officeart/2005/8/layout/hierarchy2"/>
    <dgm:cxn modelId="{3BB050A1-6152-4B6E-8579-75D6DD755CE6}" type="presParOf" srcId="{58BA9F8C-B83D-47CB-B6CC-A1E0D18C75F8}" destId="{1BC852D1-5068-47BC-9C47-9AAB5A68E9A8}" srcOrd="0" destOrd="0" presId="urn:microsoft.com/office/officeart/2005/8/layout/hierarchy2"/>
    <dgm:cxn modelId="{72E45D80-FE31-4C33-9DC1-ED2CD5E6A650}" type="presParOf" srcId="{58BA9F8C-B83D-47CB-B6CC-A1E0D18C75F8}" destId="{BC1C8BC5-7315-4EA5-A90D-8C2DD26766BE}" srcOrd="1" destOrd="0" presId="urn:microsoft.com/office/officeart/2005/8/layout/hierarchy2"/>
    <dgm:cxn modelId="{95425A41-88F2-4002-9DCA-57A54DE838B6}" type="presParOf" srcId="{9D74044A-AECD-48DF-A199-CB9CF6034B61}" destId="{EE20E9E2-EAE9-42DF-B930-6B0B517EAE0F}" srcOrd="2" destOrd="0" presId="urn:microsoft.com/office/officeart/2005/8/layout/hierarchy2"/>
    <dgm:cxn modelId="{AF8132AB-7338-47F9-BBC3-C41C5566EF5D}" type="presParOf" srcId="{EE20E9E2-EAE9-42DF-B930-6B0B517EAE0F}" destId="{F411BE30-47AC-431E-A71D-0148F85BF44B}" srcOrd="0" destOrd="0" presId="urn:microsoft.com/office/officeart/2005/8/layout/hierarchy2"/>
    <dgm:cxn modelId="{0A06F0EA-CB46-4461-9833-B35C2A6E02AF}" type="presParOf" srcId="{9D74044A-AECD-48DF-A199-CB9CF6034B61}" destId="{89A6EB2A-6D6D-4EF1-ADC4-5387EAB30938}" srcOrd="3" destOrd="0" presId="urn:microsoft.com/office/officeart/2005/8/layout/hierarchy2"/>
    <dgm:cxn modelId="{792FEF82-5071-40AC-8C59-2746C18B0BA0}" type="presParOf" srcId="{89A6EB2A-6D6D-4EF1-ADC4-5387EAB30938}" destId="{C2DD025B-6295-4092-8168-F5040A124BA7}" srcOrd="0" destOrd="0" presId="urn:microsoft.com/office/officeart/2005/8/layout/hierarchy2"/>
    <dgm:cxn modelId="{0FF2FA45-A895-4CA3-8128-4D09F8EC62C4}" type="presParOf" srcId="{89A6EB2A-6D6D-4EF1-ADC4-5387EAB30938}" destId="{0BB2CFDD-36BC-447C-8660-52662EDBEC52}" srcOrd="1" destOrd="0" presId="urn:microsoft.com/office/officeart/2005/8/layout/hierarchy2"/>
    <dgm:cxn modelId="{00C25E5F-8483-4AB4-8490-8CBB69AF98D0}" type="presParOf" srcId="{2F5A197D-9001-43C8-9211-32C2C7669639}" destId="{32329864-60E2-49C7-AF7E-037293C1AFB4}" srcOrd="2" destOrd="0" presId="urn:microsoft.com/office/officeart/2005/8/layout/hierarchy2"/>
    <dgm:cxn modelId="{6C79A7FE-20A5-472C-9CA4-0D2213948E35}" type="presParOf" srcId="{32329864-60E2-49C7-AF7E-037293C1AFB4}" destId="{FF15F59E-6E46-4D61-B254-1511323D5FF8}" srcOrd="0" destOrd="0" presId="urn:microsoft.com/office/officeart/2005/8/layout/hierarchy2"/>
    <dgm:cxn modelId="{0AFE9F77-858E-4C27-9FE0-B39C2FC7976C}" type="presParOf" srcId="{2F5A197D-9001-43C8-9211-32C2C7669639}" destId="{FED43327-E1B7-4DCF-B790-4C205DCD6CAE}" srcOrd="3" destOrd="0" presId="urn:microsoft.com/office/officeart/2005/8/layout/hierarchy2"/>
    <dgm:cxn modelId="{DC8D7796-008A-484B-9F38-50E7A67DDD02}" type="presParOf" srcId="{FED43327-E1B7-4DCF-B790-4C205DCD6CAE}" destId="{6E83A986-E210-40AE-B9B6-2A4DA18D0E15}" srcOrd="0" destOrd="0" presId="urn:microsoft.com/office/officeart/2005/8/layout/hierarchy2"/>
    <dgm:cxn modelId="{E9F639F5-E31E-492B-98A9-AEA4D4523036}" type="presParOf" srcId="{FED43327-E1B7-4DCF-B790-4C205DCD6CAE}" destId="{CE449000-1C21-4749-8350-D0F1693CE84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9841-B2AF-4FBC-B2BC-10CBD46DBE93}">
      <dsp:nvSpPr>
        <dsp:cNvPr id="0" name=""/>
        <dsp:cNvSpPr/>
      </dsp:nvSpPr>
      <dsp:spPr>
        <a:xfrm>
          <a:off x="41784" y="3492133"/>
          <a:ext cx="1758725" cy="879362"/>
        </a:xfrm>
        <a:prstGeom prst="roundRect">
          <a:avLst>
            <a:gd name="adj" fmla="val 10000"/>
          </a:avLst>
        </a:prstGeom>
        <a:solidFill>
          <a:srgbClr val="DAE9F6"/>
        </a:solidFill>
        <a:ln w="38100" cap="flat" cmpd="sng" algn="ctr">
          <a:solidFill>
            <a:srgbClr val="2C9ED9"/>
          </a:solidFill>
          <a:prstDash val="solid"/>
          <a:miter lim="800000"/>
        </a:ln>
        <a:effectLst/>
      </dsp:spPr>
      <dsp:style>
        <a:lnRef idx="1">
          <a:schemeClr val="accent1"/>
        </a:lnRef>
        <a:fillRef idx="2">
          <a:schemeClr val="accent1"/>
        </a:fillRef>
        <a:effectRef idx="1">
          <a:schemeClr val="accent1"/>
        </a:effectRef>
        <a:fontRef idx="minor">
          <a:schemeClr val="dk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tx1">
                  <a:lumMod val="50000"/>
                </a:schemeClr>
              </a:solidFill>
            </a:rPr>
            <a:t>All Tests</a:t>
          </a:r>
        </a:p>
      </dsp:txBody>
      <dsp:txXfrm>
        <a:off x="67540" y="3517889"/>
        <a:ext cx="1707213" cy="827850"/>
      </dsp:txXfrm>
    </dsp:sp>
    <dsp:sp modelId="{0232D960-0252-4FDE-A4DA-92206D7DFC1B}">
      <dsp:nvSpPr>
        <dsp:cNvPr id="0" name=""/>
        <dsp:cNvSpPr/>
      </dsp:nvSpPr>
      <dsp:spPr>
        <a:xfrm rot="2120882">
          <a:off x="1724506" y="4158554"/>
          <a:ext cx="824581" cy="23575"/>
        </a:xfrm>
        <a:custGeom>
          <a:avLst/>
          <a:gdLst/>
          <a:ahLst/>
          <a:cxnLst/>
          <a:rect l="0" t="0" r="0" b="0"/>
          <a:pathLst>
            <a:path>
              <a:moveTo>
                <a:pt x="0" y="11787"/>
              </a:moveTo>
              <a:lnTo>
                <a:pt x="824581"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182" y="4149727"/>
        <a:ext cx="41229" cy="41229"/>
      </dsp:txXfrm>
    </dsp:sp>
    <dsp:sp modelId="{C545102A-CAD7-4090-99C3-726DF6AAC372}">
      <dsp:nvSpPr>
        <dsp:cNvPr id="0" name=""/>
        <dsp:cNvSpPr/>
      </dsp:nvSpPr>
      <dsp:spPr>
        <a:xfrm>
          <a:off x="2473082" y="3782727"/>
          <a:ext cx="1758725" cy="1252283"/>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Non-Summative Readiness Tests:</a:t>
          </a:r>
        </a:p>
        <a:p>
          <a:pPr marL="0" lvl="0" indent="0" algn="ctr" defTabSz="711200">
            <a:lnSpc>
              <a:spcPct val="90000"/>
            </a:lnSpc>
            <a:spcBef>
              <a:spcPct val="0"/>
            </a:spcBef>
            <a:spcAft>
              <a:spcPct val="35000"/>
            </a:spcAft>
            <a:buNone/>
          </a:pPr>
          <a:r>
            <a:rPr lang="en-US" sz="1600" b="1" kern="1200" dirty="0">
              <a:solidFill>
                <a:schemeClr val="tx1">
                  <a:lumMod val="50000"/>
                </a:schemeClr>
              </a:solidFill>
            </a:rPr>
            <a:t>Benchmarks &amp; Checkpoints</a:t>
          </a:r>
        </a:p>
      </dsp:txBody>
      <dsp:txXfrm>
        <a:off x="2509760" y="3819405"/>
        <a:ext cx="1685369" cy="1178927"/>
      </dsp:txXfrm>
    </dsp:sp>
    <dsp:sp modelId="{0F32E70E-51D7-44E2-A75B-4912DDB4EE97}">
      <dsp:nvSpPr>
        <dsp:cNvPr id="0" name=""/>
        <dsp:cNvSpPr/>
      </dsp:nvSpPr>
      <dsp:spPr>
        <a:xfrm rot="17653766">
          <a:off x="3751017" y="3653472"/>
          <a:ext cx="1630883" cy="23575"/>
        </a:xfrm>
        <a:custGeom>
          <a:avLst/>
          <a:gdLst/>
          <a:ahLst/>
          <a:cxnLst/>
          <a:rect l="0" t="0" r="0" b="0"/>
          <a:pathLst>
            <a:path>
              <a:moveTo>
                <a:pt x="0" y="11787"/>
              </a:moveTo>
              <a:lnTo>
                <a:pt x="1630883"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90000"/>
            </a:lnSpc>
            <a:spcBef>
              <a:spcPct val="0"/>
            </a:spcBef>
            <a:spcAft>
              <a:spcPct val="35000"/>
            </a:spcAft>
            <a:buNone/>
          </a:pPr>
          <a:endParaRPr lang="en-US" sz="600" kern="1200" dirty="0"/>
        </a:p>
      </dsp:txBody>
      <dsp:txXfrm>
        <a:off x="4525687" y="3624488"/>
        <a:ext cx="81544" cy="81544"/>
      </dsp:txXfrm>
    </dsp:sp>
    <dsp:sp modelId="{1BC852D1-5068-47BC-9C47-9AAB5A68E9A8}">
      <dsp:nvSpPr>
        <dsp:cNvPr id="0" name=""/>
        <dsp:cNvSpPr/>
      </dsp:nvSpPr>
      <dsp:spPr>
        <a:xfrm>
          <a:off x="4901109" y="1754547"/>
          <a:ext cx="3181834" cy="2334207"/>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Benchmarks</a:t>
          </a:r>
          <a:r>
            <a:rPr lang="en-US" sz="1400" kern="1200" dirty="0">
              <a:solidFill>
                <a:schemeClr val="tx1">
                  <a:lumMod val="50000"/>
                </a:schemeClr>
              </a:solidFill>
            </a:rPr>
            <a:t>:</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—Tests with items reported in 3–5 reporting categories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Font typeface="Arial" panose="020B0604020202020204" pitchFamily="34" charset="0"/>
            <a:buNone/>
          </a:pPr>
          <a:r>
            <a:rPr lang="en-US" sz="1400" kern="1200" dirty="0">
              <a:solidFill>
                <a:schemeClr val="tx1">
                  <a:lumMod val="50000"/>
                </a:schemeClr>
              </a:solidFill>
            </a:rPr>
            <a:t>—Benchmarks model the OST and are given up to twice per school year </a:t>
          </a:r>
        </a:p>
        <a:p>
          <a:pPr marL="0" lvl="0" indent="0" algn="ctr" defTabSz="622300">
            <a:lnSpc>
              <a:spcPct val="90000"/>
            </a:lnSpc>
            <a:spcBef>
              <a:spcPct val="0"/>
            </a:spcBef>
            <a:spcAft>
              <a:spcPct val="35000"/>
            </a:spcAft>
            <a:buFont typeface="Arial" panose="020B0604020202020204" pitchFamily="34" charset="0"/>
            <a:buNone/>
          </a:pPr>
          <a:endParaRPr lang="en-US" sz="1400" kern="1200" dirty="0">
            <a:solidFill>
              <a:schemeClr val="accent1">
                <a:lumMod val="50000"/>
              </a:schemeClr>
            </a:solidFill>
          </a:endParaRPr>
        </a:p>
      </dsp:txBody>
      <dsp:txXfrm>
        <a:off x="4969476" y="1822914"/>
        <a:ext cx="3045100" cy="2197473"/>
      </dsp:txXfrm>
    </dsp:sp>
    <dsp:sp modelId="{EE20E9E2-EAE9-42DF-B930-6B0B517EAE0F}">
      <dsp:nvSpPr>
        <dsp:cNvPr id="0" name=""/>
        <dsp:cNvSpPr/>
      </dsp:nvSpPr>
      <dsp:spPr>
        <a:xfrm rot="3563440">
          <a:off x="3919856" y="4944095"/>
          <a:ext cx="1271150" cy="23575"/>
        </a:xfrm>
        <a:custGeom>
          <a:avLst/>
          <a:gdLst/>
          <a:ahLst/>
          <a:cxnLst/>
          <a:rect l="0" t="0" r="0" b="0"/>
          <a:pathLst>
            <a:path>
              <a:moveTo>
                <a:pt x="0" y="11787"/>
              </a:moveTo>
              <a:lnTo>
                <a:pt x="1271150" y="11787"/>
              </a:lnTo>
            </a:path>
          </a:pathLst>
        </a:custGeom>
        <a:noFill/>
        <a:ln w="381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523653" y="4924104"/>
        <a:ext cx="63557" cy="63557"/>
      </dsp:txXfrm>
    </dsp:sp>
    <dsp:sp modelId="{C2DD025B-6295-4092-8168-F5040A124BA7}">
      <dsp:nvSpPr>
        <dsp:cNvPr id="0" name=""/>
        <dsp:cNvSpPr/>
      </dsp:nvSpPr>
      <dsp:spPr>
        <a:xfrm>
          <a:off x="4879055" y="4291842"/>
          <a:ext cx="3142087" cy="2422108"/>
        </a:xfrm>
        <a:prstGeom prst="roundRect">
          <a:avLst>
            <a:gd name="adj" fmla="val 10000"/>
          </a:avLst>
        </a:prstGeom>
        <a:solidFill>
          <a:srgbClr val="EAAA00"/>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tx1">
                  <a:lumMod val="50000"/>
                </a:schemeClr>
              </a:solidFill>
            </a:rPr>
            <a:t>Checkpoints:</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—Short tests with up to 10 items in a single reporting category</a:t>
          </a:r>
        </a:p>
        <a:p>
          <a:pPr marL="0" lvl="0" indent="0" algn="l" defTabSz="622300">
            <a:lnSpc>
              <a:spcPct val="90000"/>
            </a:lnSpc>
            <a:spcBef>
              <a:spcPct val="0"/>
            </a:spcBef>
            <a:spcAft>
              <a:spcPct val="35000"/>
            </a:spcAft>
            <a:buNone/>
          </a:pPr>
          <a:r>
            <a:rPr lang="en-US" sz="1400" b="0" kern="1200" dirty="0">
              <a:solidFill>
                <a:schemeClr val="tx1">
                  <a:lumMod val="50000"/>
                </a:schemeClr>
              </a:solidFill>
            </a:rPr>
            <a:t>—Users can compare item-level scores across all students</a:t>
          </a:r>
        </a:p>
        <a:p>
          <a:pPr marL="0" lvl="0" indent="0" algn="l" defTabSz="622300">
            <a:lnSpc>
              <a:spcPct val="90000"/>
            </a:lnSpc>
            <a:spcBef>
              <a:spcPct val="0"/>
            </a:spcBef>
            <a:spcAft>
              <a:spcPct val="35000"/>
            </a:spcAft>
            <a:buNone/>
          </a:pPr>
          <a:r>
            <a:rPr lang="en-US" sz="1400" kern="1200" dirty="0">
              <a:solidFill>
                <a:schemeClr val="tx1">
                  <a:lumMod val="50000"/>
                </a:schemeClr>
              </a:solidFill>
            </a:rPr>
            <a:t>—Checkpoints are administered throughout the school year as Pre-Instruction and Post-Instruction tests</a:t>
          </a:r>
        </a:p>
      </dsp:txBody>
      <dsp:txXfrm>
        <a:off x="4949996" y="4362783"/>
        <a:ext cx="3000205" cy="2280226"/>
      </dsp:txXfrm>
    </dsp:sp>
    <dsp:sp modelId="{32329864-60E2-49C7-AF7E-037293C1AFB4}">
      <dsp:nvSpPr>
        <dsp:cNvPr id="0" name=""/>
        <dsp:cNvSpPr/>
      </dsp:nvSpPr>
      <dsp:spPr>
        <a:xfrm rot="18732130">
          <a:off x="1642303" y="3562992"/>
          <a:ext cx="963943" cy="23575"/>
        </a:xfrm>
        <a:custGeom>
          <a:avLst/>
          <a:gdLst/>
          <a:ahLst/>
          <a:cxnLst/>
          <a:rect l="0" t="0" r="0" b="0"/>
          <a:pathLst>
            <a:path>
              <a:moveTo>
                <a:pt x="0" y="11787"/>
              </a:moveTo>
              <a:lnTo>
                <a:pt x="963943" y="11787"/>
              </a:lnTo>
            </a:path>
          </a:pathLst>
        </a:custGeom>
        <a:noFill/>
        <a:ln w="12700" cap="flat" cmpd="sng" algn="ctr">
          <a:solidFill>
            <a:srgbClr val="2C9ED9"/>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00176" y="3550681"/>
        <a:ext cx="48197" cy="48197"/>
      </dsp:txXfrm>
    </dsp:sp>
    <dsp:sp modelId="{6E83A986-E210-40AE-B9B6-2A4DA18D0E15}">
      <dsp:nvSpPr>
        <dsp:cNvPr id="0" name=""/>
        <dsp:cNvSpPr/>
      </dsp:nvSpPr>
      <dsp:spPr>
        <a:xfrm>
          <a:off x="2448038" y="2778064"/>
          <a:ext cx="1758725" cy="879362"/>
        </a:xfrm>
        <a:prstGeom prst="roundRect">
          <a:avLst>
            <a:gd name="adj" fmla="val 10000"/>
          </a:avLst>
        </a:prstGeom>
        <a:solidFill>
          <a:srgbClr val="4C9237"/>
        </a:solidFill>
        <a:ln w="28575" cap="flat" cmpd="sng" algn="ctr">
          <a:solidFill>
            <a:srgbClr val="2C9ED9"/>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solidFill>
                <a:schemeClr val="tx1">
                  <a:lumMod val="50000"/>
                </a:schemeClr>
              </a:solidFill>
            </a:rPr>
            <a:t>Summative Tests:</a:t>
          </a:r>
        </a:p>
        <a:p>
          <a:pPr marL="0" lvl="0" indent="0" algn="ctr" defTabSz="711200">
            <a:lnSpc>
              <a:spcPct val="90000"/>
            </a:lnSpc>
            <a:spcBef>
              <a:spcPct val="0"/>
            </a:spcBef>
            <a:spcAft>
              <a:spcPct val="35000"/>
            </a:spcAft>
            <a:buNone/>
          </a:pPr>
          <a:r>
            <a:rPr lang="en-US" sz="1600" b="1" kern="1200" dirty="0">
              <a:solidFill>
                <a:schemeClr val="tx1">
                  <a:lumMod val="50000"/>
                </a:schemeClr>
              </a:solidFill>
            </a:rPr>
            <a:t>OST &amp; AASCD</a:t>
          </a:r>
        </a:p>
      </dsp:txBody>
      <dsp:txXfrm>
        <a:off x="2473794" y="2803820"/>
        <a:ext cx="1707213" cy="82785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C54561-FAD8-41B2-A30B-EE28B1594840}"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4FBB13-26BB-4943-B39C-AE154AE8707D}" type="slidenum">
              <a:rPr lang="en-US" smtClean="0"/>
              <a:t>‹#›</a:t>
            </a:fld>
            <a:endParaRPr lang="en-US"/>
          </a:p>
        </p:txBody>
      </p:sp>
    </p:spTree>
    <p:extLst>
      <p:ext uri="{BB962C8B-B14F-4D97-AF65-F5344CB8AC3E}">
        <p14:creationId xmlns:p14="http://schemas.microsoft.com/office/powerpoint/2010/main" val="277003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20988" y="523875"/>
            <a:ext cx="3681412" cy="207010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Welcome to the training module on working with item-level data in the Centralized Reporting System</a:t>
            </a:r>
            <a:r>
              <a:rPr lang="en-US" b="0" dirty="0">
                <a:latin typeface="Arial" panose="020B0604020202020204" pitchFamily="34" charset="0"/>
                <a:cs typeface="Arial" panose="020B0604020202020204" pitchFamily="34" charset="0"/>
              </a:rPr>
              <a:t> for Ohio’s Assessments: Ohio’s State Tests, or OST, the Readiness Assessments, and Ohio’s Alternate Assessments for Students with the Most Significant Cognitive Disabilities, or AASCD. A variety of sample tests are used in this module and the data </a:t>
            </a:r>
            <a:r>
              <a:rPr lang="en-US" b="0">
                <a:latin typeface="Arial" panose="020B0604020202020204" pitchFamily="34" charset="0"/>
                <a:cs typeface="Arial" panose="020B0604020202020204" pitchFamily="34" charset="0"/>
              </a:rPr>
              <a:t>reflected inf or </a:t>
            </a:r>
            <a:r>
              <a:rPr lang="en-US" b="0" dirty="0">
                <a:latin typeface="Arial" panose="020B0604020202020204" pitchFamily="34" charset="0"/>
                <a:cs typeface="Arial" panose="020B0604020202020204" pitchFamily="34" charset="0"/>
              </a:rPr>
              <a:t>training purposes only.</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training is based on the</a:t>
            </a:r>
            <a:r>
              <a:rPr lang="en-US" b="0" i="1" dirty="0">
                <a:latin typeface="Arial" panose="020B0604020202020204" pitchFamily="34" charset="0"/>
                <a:cs typeface="Arial" panose="020B0604020202020204" pitchFamily="34" charset="0"/>
              </a:rPr>
              <a:t> Centralized Reporting System User Guide, 2022–2023</a:t>
            </a:r>
            <a:r>
              <a:rPr lang="en-US" dirty="0">
                <a:latin typeface="Arial" panose="020B0604020202020204" pitchFamily="34" charset="0"/>
                <a:cs typeface="Arial" panose="020B0604020202020204" pitchFamily="34" charset="0"/>
              </a:rPr>
              <a:t>, which is available on the Ohio Assessment System test portal. There is a list of the full CRS Training Module Series on the last slide of this presentation.</a:t>
            </a: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4615277" y="6789012"/>
            <a:ext cx="78548" cy="231784"/>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
        <p:nvSpPr>
          <p:cNvPr id="5" name="Date Placeholder 4">
            <a:extLst>
              <a:ext uri="{FF2B5EF4-FFF2-40B4-BE49-F238E27FC236}">
                <a16:creationId xmlns:a16="http://schemas.microsoft.com/office/drawing/2014/main" id="{5C68BE9B-CDA6-4E9A-951F-1A5EB9FEFC10}"/>
              </a:ext>
            </a:extLst>
          </p:cNvPr>
          <p:cNvSpPr>
            <a:spLocks noGrp="1"/>
          </p:cNvSpPr>
          <p:nvPr>
            <p:ph type="dt"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6" name="Footer Placeholder 5">
            <a:extLst>
              <a:ext uri="{FF2B5EF4-FFF2-40B4-BE49-F238E27FC236}">
                <a16:creationId xmlns:a16="http://schemas.microsoft.com/office/drawing/2014/main" id="{D048B2A6-7232-495D-BC20-A40C1870A132}"/>
              </a:ext>
            </a:extLst>
          </p:cNvPr>
          <p:cNvSpPr>
            <a:spLocks noGrp="1"/>
          </p:cNvSpPr>
          <p:nvPr>
            <p:ph type="ft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Tree>
    <p:extLst>
      <p:ext uri="{BB962C8B-B14F-4D97-AF65-F5344CB8AC3E}">
        <p14:creationId xmlns:p14="http://schemas.microsoft.com/office/powerpoint/2010/main" val="2921604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Centralized Reporting System (CRS) allows authorized users to score certain items on benchmark and checkpoint tests.</a:t>
            </a:r>
          </a:p>
          <a:p>
            <a:endParaRPr lang="en-US" dirty="0"/>
          </a:p>
          <a:p>
            <a:pPr marL="171450" indent="-171450">
              <a:buFont typeface="Arial" panose="020B0604020202020204" pitchFamily="34" charset="0"/>
              <a:buChar char="•"/>
            </a:pPr>
            <a:r>
              <a:rPr lang="en-US" dirty="0"/>
              <a:t>Some items arrive in the CRS with automated scores generated by the machine scoring system, which authorized users can override if necessary. For example, all writing items on benchmark tests have machine-generated scores that can be overridden.</a:t>
            </a:r>
          </a:p>
          <a:p>
            <a:pPr marL="171450" indent="-171450">
              <a:buFont typeface="Arial" panose="020B0604020202020204" pitchFamily="34" charset="0"/>
              <a:buChar char="•"/>
            </a:pPr>
            <a:r>
              <a:rPr lang="en-US" dirty="0"/>
              <a:t>Other items that require hand scoring arrive in the CRS without any scores. For example, some writing essay items on the checkpoint tests require hand scoring. If a test contains unscored items, its performance data are excluded from your reports until an authorized user scores all the unscored items of that test.</a:t>
            </a:r>
          </a:p>
          <a:p>
            <a:pPr marL="171450" indent="-171450">
              <a:buFont typeface="Arial" panose="020B0604020202020204" pitchFamily="34" charset="0"/>
              <a:buChar cha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latin typeface="Arial" panose="020B0604020202020204" pitchFamily="34" charset="0"/>
                <a:cs typeface="Arial" panose="020B0604020202020204" pitchFamily="34" charset="0"/>
              </a:rPr>
              <a:t>Users can modify scores for the writing essay items directly from reports in the Centralized Reporting System. Reports display a pencil icon in the column headers for each item with editable scores, as shown in this My Students’ Performance on Test report for the Grade 3 ELA Benchmark test. </a:t>
            </a:r>
            <a:r>
              <a:rPr lang="en-US" sz="1200" kern="1200" dirty="0">
                <a:solidFill>
                  <a:schemeClr val="tx1"/>
                </a:solidFill>
                <a:effectLst/>
                <a:latin typeface="+mn-lt"/>
                <a:ea typeface="+mn-ea"/>
                <a:cs typeface="+mn-cs"/>
              </a:rPr>
              <a:t>When a machine-generated score has a low confidence level, or when a condition code of Non-Specific or Non-Scorable Language (</a:t>
            </a:r>
            <a:r>
              <a:rPr lang="en-US" sz="1200" dirty="0">
                <a:effectLst/>
                <a:latin typeface="Calibri" panose="020F0502020204030204" pitchFamily="34" charset="0"/>
                <a:ea typeface="Malgun Gothic" panose="020B0503020000020004" pitchFamily="34" charset="-127"/>
                <a:cs typeface="Calibri" panose="020F0502020204030204" pitchFamily="34" charset="0"/>
              </a:rPr>
              <a:t>Uninterpretable Language) </a:t>
            </a:r>
            <a:r>
              <a:rPr lang="en-US" sz="1200" kern="1200" dirty="0">
                <a:solidFill>
                  <a:schemeClr val="tx1"/>
                </a:solidFill>
                <a:effectLst/>
                <a:latin typeface="+mn-lt"/>
                <a:ea typeface="+mn-ea"/>
                <a:cs typeface="+mn-cs"/>
              </a:rPr>
              <a:t>has been assigned by machine, a warning icon displays next to the score. It is highly recommended that you review items flagged with this icon.</a:t>
            </a:r>
          </a:p>
          <a:p>
            <a:endParaRPr lang="en-US" b="0" dirty="0">
              <a:latin typeface="Arial" panose="020B0604020202020204" pitchFamily="34" charset="0"/>
              <a:cs typeface="Arial" panose="020B0604020202020204" pitchFamily="34" charset="0"/>
            </a:endParaRPr>
          </a:p>
          <a:p>
            <a:r>
              <a:rPr lang="en-US" b="0" dirty="0">
                <a:latin typeface="Arial" panose="020B0604020202020204" pitchFamily="34" charset="0"/>
                <a:cs typeface="Arial" panose="020B0604020202020204" pitchFamily="34" charset="0"/>
              </a:rPr>
              <a:t>Click the item score number link in the student’s row of the report. The </a:t>
            </a:r>
            <a:r>
              <a:rPr lang="en-US" b="0" i="0" dirty="0">
                <a:latin typeface="Arial" panose="020B0604020202020204" pitchFamily="34" charset="0"/>
                <a:cs typeface="Arial" panose="020B0604020202020204" pitchFamily="34" charset="0"/>
              </a:rPr>
              <a:t>Item View </a:t>
            </a:r>
            <a:r>
              <a:rPr lang="en-US" b="0" dirty="0">
                <a:latin typeface="Arial" panose="020B0604020202020204" pitchFamily="34" charset="0"/>
                <a:cs typeface="Arial" panose="020B0604020202020204" pitchFamily="34" charset="0"/>
              </a:rPr>
              <a:t>window opens.</a:t>
            </a:r>
          </a:p>
          <a:p>
            <a:endParaRPr lang="en-US"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6405606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Click the </a:t>
            </a:r>
            <a:r>
              <a:rPr lang="en-US" b="0" dirty="0">
                <a:latin typeface="Arial" panose="020B0604020202020204" pitchFamily="34" charset="0"/>
                <a:cs typeface="Arial" panose="020B0604020202020204" pitchFamily="34" charset="0"/>
              </a:rPr>
              <a:t>pencil edit button in the Scoring Criteria </a:t>
            </a:r>
            <a:r>
              <a:rPr lang="en-US" dirty="0">
                <a:latin typeface="Arial" panose="020B0604020202020204" pitchFamily="34" charset="0"/>
                <a:cs typeface="Arial" panose="020B0604020202020204" pitchFamily="34" charset="0"/>
              </a:rPr>
              <a:t>table.  </a:t>
            </a:r>
          </a:p>
          <a:p>
            <a:endParaRPr lang="en-US" dirty="0">
              <a:latin typeface="Arial" panose="020B0604020202020204" pitchFamily="34" charset="0"/>
              <a:cs typeface="Arial" panose="020B0604020202020204" pitchFamily="34" charset="0"/>
            </a:endParaRPr>
          </a:p>
          <a:p>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To change the score for the response, select a numerical score from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list. If the item consists of multiple scoring criteria, enter a score for each criterion. To save the score, click Save. When you close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any average scores or performance distributions in the assessment report will update automatically.</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assign condition codes in lieu of selecting the number of </a:t>
            </a: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a:t>
            </a:r>
            <a:endParaRPr lang="en-US" u="none" dirty="0">
              <a:latin typeface="Arial" panose="020B0604020202020204" pitchFamily="34" charset="0"/>
              <a:ea typeface="ＭＳ Ｐゴシック" pitchFamily="-48"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F686096B-52C6-4FA9-A00B-81322CF844E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55152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list of condition codes that are available for the benchmark and checkpoint tests. As you can see from the table, some of the condition codes are assigned by machine and others are assigned by humans. As mentioned before, </a:t>
            </a:r>
            <a:r>
              <a:rPr lang="en-US" sz="1200" kern="1200" dirty="0">
                <a:solidFill>
                  <a:schemeClr val="tx1"/>
                </a:solidFill>
                <a:effectLst/>
                <a:latin typeface="+mn-lt"/>
                <a:ea typeface="+mn-ea"/>
                <a:cs typeface="+mn-cs"/>
              </a:rPr>
              <a:t>when a condition code of Non-Specific or </a:t>
            </a:r>
            <a:r>
              <a:rPr lang="en-US" sz="1200" dirty="0">
                <a:effectLst/>
                <a:latin typeface="Calibri" panose="020F0502020204030204" pitchFamily="34" charset="0"/>
                <a:ea typeface="Malgun Gothic" panose="020B0503020000020004" pitchFamily="34" charset="-127"/>
                <a:cs typeface="Calibri" panose="020F0502020204030204" pitchFamily="34" charset="0"/>
              </a:rPr>
              <a:t>Non-Scorable Language (</a:t>
            </a:r>
            <a:r>
              <a:rPr lang="en-US" sz="1200" kern="1200" dirty="0">
                <a:solidFill>
                  <a:schemeClr val="tx1"/>
                </a:solidFill>
                <a:effectLst/>
                <a:latin typeface="+mn-lt"/>
                <a:ea typeface="+mn-ea"/>
                <a:cs typeface="+mn-cs"/>
              </a:rPr>
              <a:t>Uninterpretable Language) has been assigned by machine, it is highly recommended that you review items flagged with this icon.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BBC3814-16EF-4B09-9DCE-3FDB57E4F0B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73497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ＭＳ Ｐゴシック" pitchFamily="-48" charset="-128"/>
                <a:cs typeface="Arial" panose="020B0604020202020204" pitchFamily="34" charset="0"/>
              </a:rPr>
              <a:t>When you have tests awaiting item scoring,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 Tests To Score notification appears in the banner.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scores for unscored items, click the Tests To Score notification.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Mode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 and displays a list of tests with unscored items. Click the magnifying glass view button next to the name of the test you wish to score.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2976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Scoring Mode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now displays a list of students and items awaiting scoring for the selected test. To enter scores for an item, click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Score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link for the item in the student’s row.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opens.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67992-25DF-4978-BA6B-D008BCE2EB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498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The Item View window displays with two tabs below the banner. The open tab, Item &amp; Score, consists of the Scoring Criteria table, the Scoring Note section, and below that, the student response. The second tab is the Rubric &amp; Resources tab, shown on the next slide.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7CCC91-3D62-43C2-A928-E3141B66B64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1019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review the item rubric and available resources in the Rubric &amp; Resources tab. This will help you determine an appropriate score for the student’s response.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67992-25DF-4978-BA6B-D008BCE2EB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5260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As previously mentioned, in the Item &amp; Score tab, the student’s response displays below the scoring note section. Review the response for scoring. When you are ready to enter a score click the pencil edit button to display the points earned options and condition codes, as shown in the image on the right.</a:t>
            </a:r>
          </a:p>
          <a:p>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To enter a score for the response, select or type a numerical score in the </a:t>
            </a:r>
            <a:r>
              <a:rPr lang="en-US" sz="1200" b="0" i="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Points Earned </a:t>
            </a:r>
            <a:r>
              <a:rPr lang="en-US" sz="1200" b="0" u="none"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menu and click Save.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0" u="sng"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rtl="0" eaLnBrk="1" fontAlgn="ctr" latinLnBrk="0" hangingPunct="1"/>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If you need to assign a condition code to the response, select the appropriate option from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Condition Code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drop-down list. Condition codes include Blank Response, Off Topic Response, Foreign Language, and Unreadable Response. </a:t>
            </a:r>
          </a:p>
          <a:p>
            <a:pPr rtl="0" eaLnBrk="1" fontAlgn="ctr" latinLnBrk="0" hangingPunct="1"/>
            <a:endPar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endParaRPr>
          </a:p>
          <a:p>
            <a:pPr marL="0" indent="0">
              <a:buFont typeface="Arial" panose="020B0604020202020204" pitchFamily="34" charset="0"/>
              <a:buNone/>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You can continue scoring unscored items in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window. </a:t>
            </a:r>
          </a:p>
          <a:p>
            <a:pPr marL="17145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view another unscored item for the same student, use the previous and next buttons on the left and right sides of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Item View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banner.</a:t>
            </a:r>
          </a:p>
          <a:p>
            <a:pPr marL="171450" indent="-171450">
              <a:buFont typeface="Arial" panose="020B0604020202020204" pitchFamily="34" charset="0"/>
              <a:buChar char="•"/>
            </a:pP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To view the same unscored item for another student, use the up and down arrows in the </a:t>
            </a:r>
            <a:r>
              <a:rPr lang="en-US" sz="1200" b="0" i="0" kern="1200" dirty="0">
                <a:solidFill>
                  <a:schemeClr val="tx1"/>
                </a:solidFill>
                <a:effectLst/>
                <a:latin typeface="Arial" panose="020B0604020202020204" pitchFamily="34" charset="0"/>
                <a:ea typeface="ＭＳ Ｐゴシック" pitchFamily="-48" charset="-128"/>
                <a:cs typeface="Arial" panose="020B0604020202020204" pitchFamily="34" charset="0"/>
              </a:rPr>
              <a:t>Student field </a:t>
            </a:r>
            <a:r>
              <a:rPr lang="en-US" sz="1200" b="0" kern="1200" dirty="0">
                <a:solidFill>
                  <a:schemeClr val="tx1"/>
                </a:solidFill>
                <a:effectLst/>
                <a:latin typeface="Arial" panose="020B0604020202020204" pitchFamily="34" charset="0"/>
                <a:ea typeface="ＭＳ Ｐゴシック" pitchFamily="-48" charset="-128"/>
                <a:cs typeface="Arial" panose="020B0604020202020204" pitchFamily="34" charset="0"/>
              </a:rPr>
              <a:t>box in the center of the banner.</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167992-25DF-4978-BA6B-D008BCE2EB2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4234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xfrm>
            <a:off x="488950" y="731838"/>
            <a:ext cx="6515100" cy="3665537"/>
          </a:xfrm>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defTabSz="971508">
              <a:spcBef>
                <a:spcPct val="0"/>
              </a:spcBef>
              <a:defRPr/>
            </a:pPr>
            <a:r>
              <a:rPr lang="en-US" altLang="en-US" dirty="0">
                <a:latin typeface="Arial" charset="0"/>
              </a:rPr>
              <a:t>Thank you for taking the time to view this training module. For</a:t>
            </a:r>
            <a:r>
              <a:rPr lang="en-US" altLang="en-US" baseline="0" dirty="0">
                <a:latin typeface="Arial" charset="0"/>
              </a:rPr>
              <a:t> detailed information, c</a:t>
            </a:r>
            <a:r>
              <a:rPr lang="en-US" altLang="en-US" dirty="0">
                <a:latin typeface="Arial" charset="0"/>
              </a:rPr>
              <a:t>onsult </a:t>
            </a:r>
            <a:r>
              <a:rPr lang="en-US" altLang="en-US" baseline="0" dirty="0">
                <a:latin typeface="Arial" charset="0"/>
              </a:rPr>
              <a:t>your </a:t>
            </a:r>
            <a:r>
              <a:rPr lang="en-US" altLang="en-US" i="1" baseline="0" dirty="0">
                <a:latin typeface="Arial" charset="0"/>
              </a:rPr>
              <a:t>Centralized</a:t>
            </a:r>
            <a:r>
              <a:rPr lang="en-US" altLang="en-US" baseline="0" dirty="0">
                <a:latin typeface="Arial" charset="0"/>
              </a:rPr>
              <a:t> </a:t>
            </a:r>
            <a:r>
              <a:rPr lang="en-US" altLang="en-US" b="0" i="1" baseline="0" dirty="0">
                <a:latin typeface="Arial" charset="0"/>
              </a:rPr>
              <a:t>Reporting System User Guide, 2022</a:t>
            </a:r>
            <a:r>
              <a:rPr lang="en-US" dirty="0"/>
              <a:t>–</a:t>
            </a:r>
            <a:r>
              <a:rPr lang="en-US" altLang="en-US" b="0" i="1" baseline="0" dirty="0">
                <a:latin typeface="Arial" charset="0"/>
              </a:rPr>
              <a:t>2023, </a:t>
            </a:r>
            <a:r>
              <a:rPr lang="en-US" altLang="en-US" b="0" baseline="0" dirty="0">
                <a:latin typeface="Arial" charset="0"/>
              </a:rPr>
              <a:t>located on the Ohio Assessments test portal, or contact the Ohio Help Desk.</a:t>
            </a:r>
            <a:endParaRPr lang="en-US" altLang="en-US" b="0" dirty="0">
              <a:latin typeface="Arial" charset="0"/>
            </a:endParaRPr>
          </a:p>
        </p:txBody>
      </p:sp>
      <p:sp>
        <p:nvSpPr>
          <p:cNvPr id="87044" name="Slide Number Placeholder 3"/>
          <p:cNvSpPr>
            <a:spLocks noGrp="1"/>
          </p:cNvSpPr>
          <p:nvPr>
            <p:ph type="sldNum" sz="quarter" idx="5"/>
          </p:nvPr>
        </p:nvSpPr>
        <p:spPr bwMode="auto"/>
        <p:txBody>
          <a:bodyPr wrap="square" numCol="1" anchorCtr="0" compatLnSpc="1">
            <a:prstTxWarp prst="textNoShape">
              <a:avLst/>
            </a:prstTxWarp>
          </a:bodyPr>
          <a:lstStyle>
            <a:lvl1pPr>
              <a:defRPr>
                <a:solidFill>
                  <a:schemeClr val="tx1"/>
                </a:solidFill>
                <a:latin typeface="Calibri" pitchFamily="34" charset="0"/>
              </a:defRPr>
            </a:lvl1pPr>
            <a:lvl2pPr marL="801347" indent="-308209">
              <a:defRPr>
                <a:solidFill>
                  <a:schemeClr val="tx1"/>
                </a:solidFill>
                <a:latin typeface="Calibri" pitchFamily="34" charset="0"/>
              </a:defRPr>
            </a:lvl2pPr>
            <a:lvl3pPr marL="1232844" indent="-246569">
              <a:defRPr>
                <a:solidFill>
                  <a:schemeClr val="tx1"/>
                </a:solidFill>
                <a:latin typeface="Calibri" pitchFamily="34" charset="0"/>
              </a:defRPr>
            </a:lvl3pPr>
            <a:lvl4pPr marL="1725980" indent="-246569">
              <a:defRPr>
                <a:solidFill>
                  <a:schemeClr val="tx1"/>
                </a:solidFill>
                <a:latin typeface="Calibri" pitchFamily="34" charset="0"/>
              </a:defRPr>
            </a:lvl4pPr>
            <a:lvl5pPr marL="2219116" indent="-246569">
              <a:defRPr>
                <a:solidFill>
                  <a:schemeClr val="tx1"/>
                </a:solidFill>
                <a:latin typeface="Calibri" pitchFamily="34" charset="0"/>
              </a:defRPr>
            </a:lvl5pPr>
            <a:lvl6pPr marL="2712254" indent="-246569" fontAlgn="base">
              <a:spcBef>
                <a:spcPct val="0"/>
              </a:spcBef>
              <a:spcAft>
                <a:spcPct val="0"/>
              </a:spcAft>
              <a:defRPr>
                <a:solidFill>
                  <a:schemeClr val="tx1"/>
                </a:solidFill>
                <a:latin typeface="Calibri" pitchFamily="34" charset="0"/>
              </a:defRPr>
            </a:lvl6pPr>
            <a:lvl7pPr marL="3205390" indent="-246569" fontAlgn="base">
              <a:spcBef>
                <a:spcPct val="0"/>
              </a:spcBef>
              <a:spcAft>
                <a:spcPct val="0"/>
              </a:spcAft>
              <a:defRPr>
                <a:solidFill>
                  <a:schemeClr val="tx1"/>
                </a:solidFill>
                <a:latin typeface="Calibri" pitchFamily="34" charset="0"/>
              </a:defRPr>
            </a:lvl7pPr>
            <a:lvl8pPr marL="3698529" indent="-246569" fontAlgn="base">
              <a:spcBef>
                <a:spcPct val="0"/>
              </a:spcBef>
              <a:spcAft>
                <a:spcPct val="0"/>
              </a:spcAft>
              <a:defRPr>
                <a:solidFill>
                  <a:schemeClr val="tx1"/>
                </a:solidFill>
                <a:latin typeface="Calibri" pitchFamily="34" charset="0"/>
              </a:defRPr>
            </a:lvl8pPr>
            <a:lvl9pPr marL="4191665" indent="-246569"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CAD19E9-9505-4D50-9FC9-21C440EF26E2}" type="slidenum">
              <a:rPr kumimoji="0" lang="en-US" altLang="en-US" sz="13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10705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a 4-part series of CRS trainings for the Ohio Assessments: OST, Readiness Assessments, and AASCD. They are:</a:t>
            </a:r>
          </a:p>
          <a:p>
            <a:endParaRPr lang="en-US" dirty="0"/>
          </a:p>
          <a:p>
            <a:pPr marL="171450" indent="-171450">
              <a:buFont typeface="Arial" panose="020B0604020202020204" pitchFamily="34" charset="0"/>
              <a:buChar char="•"/>
            </a:pPr>
            <a:r>
              <a:rPr lang="en-US" dirty="0"/>
              <a:t>The Centralized Reporting System: The Basics for Ohio Assessments</a:t>
            </a:r>
          </a:p>
          <a:p>
            <a:pPr marL="171450" indent="-171450">
              <a:buFont typeface="Arial" panose="020B0604020202020204" pitchFamily="34" charset="0"/>
              <a:buChar char="•"/>
            </a:pPr>
            <a:r>
              <a:rPr lang="en-US" dirty="0"/>
              <a:t>The Centralized Reporting System: Generating Individual Student Reports and Student Data Files for Ohio Assessments</a:t>
            </a:r>
          </a:p>
          <a:p>
            <a:pPr marL="171450" indent="-171450">
              <a:buFont typeface="Arial" panose="020B0604020202020204" pitchFamily="34" charset="0"/>
              <a:buChar char="•"/>
            </a:pPr>
            <a:r>
              <a:rPr lang="en-US" dirty="0"/>
              <a:t>The Centralized Reporting System: Viewing Results within Reporting Categories for Ohio Assessments</a:t>
            </a:r>
          </a:p>
          <a:p>
            <a:pPr marL="171450" indent="-171450">
              <a:buFont typeface="Arial" panose="020B0604020202020204" pitchFamily="34" charset="0"/>
              <a:buChar char="•"/>
            </a:pPr>
            <a:r>
              <a:rPr lang="en-US" dirty="0"/>
              <a:t>The Centralized Reporting System: Working with Item-Level Data</a:t>
            </a:r>
          </a:p>
          <a:p>
            <a:endParaRPr lang="en-US" dirty="0"/>
          </a:p>
          <a:p>
            <a:r>
              <a:rPr lang="en-US" dirty="0"/>
              <a:t>In addition to this series, there is a 3-part series of training modules that focus specifically on the Readiness Benchmark and Checkpoint tests. They are: </a:t>
            </a:r>
          </a:p>
          <a:p>
            <a:endParaRPr lang="en-US" dirty="0"/>
          </a:p>
          <a:p>
            <a:pPr marL="285750" indent="-285750" algn="l">
              <a:buFont typeface="Arial" panose="020B0604020202020204" pitchFamily="34" charset="0"/>
              <a:buChar char="•"/>
            </a:pPr>
            <a:r>
              <a:rPr lang="en-US" sz="1200" dirty="0">
                <a:solidFill>
                  <a:schemeClr val="tx2"/>
                </a:solidFill>
              </a:rPr>
              <a:t>How to Access Your Readiness Assessments Data in the Centralized Reporting System</a:t>
            </a:r>
          </a:p>
          <a:p>
            <a:pPr marL="285750" indent="-285750" algn="l">
              <a:buFont typeface="Arial" panose="020B0604020202020204" pitchFamily="34" charset="0"/>
              <a:buChar char="•"/>
            </a:pPr>
            <a:r>
              <a:rPr lang="en-US" sz="1200" dirty="0">
                <a:solidFill>
                  <a:schemeClr val="tx2"/>
                </a:solidFill>
              </a:rPr>
              <a:t>How to Use the Advanced Features of the Centralized Reporting System to View Your Benchmark and Checkpoint Data</a:t>
            </a:r>
          </a:p>
          <a:p>
            <a:pPr marL="285750" indent="-285750" algn="l">
              <a:buFont typeface="Arial" panose="020B0604020202020204" pitchFamily="34" charset="0"/>
              <a:buChar char="•"/>
            </a:pPr>
            <a:r>
              <a:rPr lang="en-US" sz="1200" dirty="0">
                <a:solidFill>
                  <a:schemeClr val="tx2"/>
                </a:solidFill>
              </a:rPr>
              <a:t>How to Modify Machine Scores and Hand-Score Unscored Items</a:t>
            </a:r>
          </a:p>
          <a:p>
            <a:endParaRPr lang="en-US" dirty="0"/>
          </a:p>
          <a:p>
            <a:r>
              <a:rPr lang="en-US" dirty="0"/>
              <a:t>These modules can be found on the Ohio Assessments Portal.</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263724-5165-4E4A-8E82-4CCF2D0E01C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1075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five topics covered in this training module. You can jump to the section slides if you need information on a single topic. The topics are:</a:t>
            </a:r>
          </a:p>
          <a:p>
            <a:endParaRPr lang="en-US" dirty="0"/>
          </a:p>
          <a:p>
            <a:pPr marL="0" indent="0">
              <a:buFont typeface="Arial" panose="020B0604020202020204" pitchFamily="34" charset="0"/>
              <a:buNone/>
            </a:pPr>
            <a:r>
              <a:rPr lang="en-US" dirty="0"/>
              <a:t>1. Understand the Differences between Summative &amp; Non-Summative Tests</a:t>
            </a:r>
          </a:p>
          <a:p>
            <a:pPr marL="0" indent="0">
              <a:buFont typeface="Arial" panose="020B0604020202020204" pitchFamily="34" charset="0"/>
              <a:buNone/>
            </a:pPr>
            <a:r>
              <a:rPr lang="en-US" dirty="0"/>
              <a:t>2. How to View Items and Student Responses</a:t>
            </a:r>
          </a:p>
          <a:p>
            <a:pPr marL="0" indent="0">
              <a:buFont typeface="Arial" panose="020B0604020202020204" pitchFamily="34" charset="0"/>
              <a:buNone/>
            </a:pPr>
            <a:r>
              <a:rPr lang="en-US" dirty="0"/>
              <a:t>3. How to Modify Machine Scores</a:t>
            </a:r>
          </a:p>
          <a:p>
            <a:pPr marL="0" indent="0">
              <a:buFont typeface="Arial" panose="020B0604020202020204" pitchFamily="34" charset="0"/>
              <a:buNone/>
            </a:pPr>
            <a:r>
              <a:rPr lang="en-US" dirty="0"/>
              <a:t>4. How to Score Unscored Items</a:t>
            </a:r>
          </a:p>
          <a:p>
            <a:pPr marL="0" indent="0">
              <a:buFont typeface="Arial" panose="020B0604020202020204" pitchFamily="34" charset="0"/>
              <a:buNone/>
            </a:pPr>
            <a:r>
              <a:rPr lang="en-US" dirty="0"/>
              <a:t>5. Contact Information &amp; The CRS Series</a:t>
            </a:r>
          </a:p>
          <a:p>
            <a:pPr marL="0" indent="0">
              <a:buFont typeface="Arial" panose="020B0604020202020204" pitchFamily="34" charset="0"/>
              <a:buNone/>
            </a:pPr>
            <a:endParaRPr lang="en-US" dirty="0"/>
          </a:p>
          <a:p>
            <a:endParaRPr lang="en-US" dirty="0"/>
          </a:p>
        </p:txBody>
      </p:sp>
      <p:sp>
        <p:nvSpPr>
          <p:cNvPr id="4" name="Slide Number Placeholder 3"/>
          <p:cNvSpPr>
            <a:spLocks noGrp="1"/>
          </p:cNvSpPr>
          <p:nvPr>
            <p:ph type="sldNum" sz="quarter" idx="5"/>
          </p:nvPr>
        </p:nvSpPr>
        <p:spPr/>
        <p:txBody>
          <a:bodyPr/>
          <a:lstStyle/>
          <a:p>
            <a:fld id="{7B4FBB13-26BB-4943-B39C-AE154AE8707D}" type="slidenum">
              <a:rPr lang="en-US" smtClean="0"/>
              <a:t>2</a:t>
            </a:fld>
            <a:endParaRPr lang="en-US"/>
          </a:p>
        </p:txBody>
      </p:sp>
    </p:spTree>
    <p:extLst>
      <p:ext uri="{BB962C8B-B14F-4D97-AF65-F5344CB8AC3E}">
        <p14:creationId xmlns:p14="http://schemas.microsoft.com/office/powerpoint/2010/main" val="114865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focus of this section will be on non-summative test reports that contain item-level data, access to the items themselves, and access to student responses to the items. This chart shows how tests in </a:t>
            </a:r>
            <a:r>
              <a:rPr lang="en-US" b="0" dirty="0"/>
              <a:t>Reporting</a:t>
            </a:r>
            <a:r>
              <a:rPr lang="en-US" dirty="0"/>
              <a:t> can be categorized. </a:t>
            </a:r>
          </a:p>
          <a:p>
            <a:endParaRPr lang="en-US" dirty="0"/>
          </a:p>
          <a:p>
            <a:r>
              <a:rPr lang="en-US" dirty="0"/>
              <a:t>All tests are either summative or non-summative assessments. Summative tests are end-of-year or end-of-course comprehensive tests that assess the student’s command of an entire subject. Non-summative tests include the Readiness Assessments’ Benchmark and Checkpoint tests.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Benchmark tests are similar to summative tests and report item-level data.</a:t>
            </a:r>
          </a:p>
          <a:p>
            <a:endParaRPr lang="en-US" u="sng" dirty="0"/>
          </a:p>
          <a:p>
            <a:r>
              <a:rPr lang="en-US" dirty="0"/>
              <a:t>Checkpoints are small tests that assess a single reporting category. Users can compare item-level scores and the items themselves for all their students. </a:t>
            </a: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200044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 School Performance on Test report, by student, for the Grade 4 Mathematics Benchmark Test. You can access the items themselves and the student responses to the items.</a:t>
            </a:r>
          </a:p>
          <a:p>
            <a:endParaRPr lang="en-US" dirty="0"/>
          </a:p>
          <a:p>
            <a:r>
              <a:rPr lang="en-US" dirty="0"/>
              <a:t>The colored sections in the table include a blue Total performance section, a green section for 5 Items on which Students Performed the Best, an orange section for 5 Items on which Students Performed the Worst, and four reporting categories. You can expand or collapse the sections by clicking the vertical section bars, which display plus and minus signs. </a:t>
            </a:r>
          </a:p>
          <a:p>
            <a:endParaRPr lang="en-US" u="sng" dirty="0"/>
          </a:p>
          <a:p>
            <a:r>
              <a:rPr lang="en-US" u="none" dirty="0"/>
              <a:t>To show you how to analyze your results, we focus first on the green section, showing the five items on which students performed the best.</a:t>
            </a:r>
          </a:p>
          <a:p>
            <a:endParaRPr lang="en-US" u="none" dirty="0"/>
          </a:p>
          <a:p>
            <a:r>
              <a:rPr lang="en-US" dirty="0"/>
              <a:t>The first two rows under the section header, 5 Items on which Students Performed the Best, list the item number and the maximum number of points for the item. </a:t>
            </a:r>
            <a:r>
              <a:rPr lang="en-US" u="none" dirty="0"/>
              <a:t>The students on this roster performed the best on items 1, 7, 8, 21, and 27.</a:t>
            </a:r>
          </a:p>
          <a:p>
            <a:endParaRPr lang="en-US" u="sng" dirty="0"/>
          </a:p>
          <a:p>
            <a:r>
              <a:rPr lang="en-US" u="none" dirty="0"/>
              <a:t>For example, Demo Student 1 earned 1 out of 1 points on four items and 1 out of 2 points on item #7. This student earned 0 points on all the items in 5 Items on Which Students Performed the Worst.</a:t>
            </a:r>
          </a:p>
          <a:p>
            <a:endParaRPr lang="en-US" u="none" dirty="0"/>
          </a:p>
          <a:p>
            <a:r>
              <a:rPr lang="en-US" u="none" dirty="0"/>
              <a:t>You can sort these results by clicking the expansion arrows in the Scale Score and Performance columns.</a:t>
            </a:r>
          </a:p>
          <a:p>
            <a:pPr defTabSz="952429" eaLnBrk="0" fontAlgn="base" hangingPunct="0">
              <a:spcBef>
                <a:spcPct val="30000"/>
              </a:spcBef>
              <a:spcAft>
                <a:spcPct val="0"/>
              </a:spcAft>
              <a:defRPr/>
            </a:pPr>
            <a:endParaRPr lang="en-US" b="0" u="none"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b="0" u="none" dirty="0">
                <a:latin typeface="Arial" panose="020B0604020202020204" pitchFamily="34" charset="0"/>
                <a:cs typeface="Arial" panose="020B0604020202020204" pitchFamily="34" charset="0"/>
              </a:rPr>
              <a:t>In reports with item-level data, you may occasionally see “n/a” instead of a score for an item. It means that the student did not respond to the item, or the item was not included in that form of the test.</a:t>
            </a:r>
            <a:endParaRPr lang="en-US" dirty="0"/>
          </a:p>
          <a:p>
            <a:endParaRPr lang="en-US" u="none" dirty="0"/>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4266374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report displaying item-level data, you can view the standard to which each item is aligned. This allows you to determine at a glance what the item measures. To show or hide item standards, click the </a:t>
            </a:r>
            <a:r>
              <a:rPr lang="en-US" b="0" i="0" dirty="0"/>
              <a:t>Standards Keys </a:t>
            </a:r>
            <a:r>
              <a:rPr lang="en-US" dirty="0"/>
              <a:t>toggle in the table header. The standards display beneath the blue item numbers. Click the more information buttons beside the standard keys to view the legend for each standard.</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1002448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also sort the results in the Reporting Categories by Performance level. It may be helpful to sort in ascending order so that you see the students who are struggling in that domain display at the top of the results table. You can also compare a student’s overall performance on the test to their performance in each reporting category. For example, Demo Student 1 performed at the Proficient level overall, but at the Near Proficient level in the Fractions domain. Legends for the overall Performance Levels and the category Performance Levels are shown here.</a:t>
            </a: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rgbClr val="595959"/>
                </a:solidFill>
                <a:effectLst/>
                <a:uLnTx/>
                <a:uFillTx/>
                <a:latin typeface="Calibri"/>
                <a:ea typeface="+mn-ea"/>
                <a:cs typeface="+mn-cs"/>
              </a:rPr>
              <a:t>(added from Insert tab, Header &amp; Footer icon, Fixed Date and time)  1/23/2018</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595959"/>
                </a:solidFill>
                <a:effectLst/>
                <a:uLnTx/>
                <a:uFillTx/>
                <a:latin typeface="Calibri"/>
                <a:ea typeface="+mn-ea"/>
                <a:cs typeface="+mn-cs"/>
              </a:rPr>
              <a:t>Presentation Title (added from Insert tab, Header &amp; Footer icon)</a:t>
            </a:r>
          </a:p>
        </p:txBody>
      </p:sp>
      <p:sp>
        <p:nvSpPr>
          <p:cNvPr id="6" name="Slide Number Placeholder 5"/>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54DC83E-89B8-4806-9A94-7D2BAA520DC6}"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177567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a:t>To view a test item in a blank, unanswered state, click the item number link in the first row of a report table. The item view window displays the test question as it appeared on the assessment on the Student Testing Site.</a:t>
            </a:r>
          </a:p>
          <a:p>
            <a:endParaRPr lang="en-US" u="none" dirty="0"/>
          </a:p>
          <a:p>
            <a:r>
              <a:rPr lang="en-US" u="none" dirty="0"/>
              <a:t>To view an item with a student’s response, find that student’s name in the Student column on the left. Then click the blue score link under the numbered item. In this example, we look at item 9 for the last student listed.</a:t>
            </a:r>
          </a:p>
          <a:p>
            <a:endParaRPr lang="en-US" u="none" dirty="0"/>
          </a:p>
          <a:p>
            <a:r>
              <a:rPr lang="en-US" u="none" dirty="0"/>
              <a:t>The item view window displays the item along with the answer provided by that student.</a:t>
            </a:r>
          </a:p>
          <a:p>
            <a:endParaRPr lang="en-US" u="sng" dirty="0"/>
          </a:p>
          <a:p>
            <a:r>
              <a:rPr lang="en-US" u="none" dirty="0"/>
              <a:t>On the next slide, we will explain the features of an item view window that includes the student’s response.</a:t>
            </a:r>
          </a:p>
          <a:p>
            <a:endParaRPr lang="en-US" u="sn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57513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see the current item number and the score for that item in the gray bar in the banner. The student answered incorrectly for a score of 0 out of 1 point on item 9.</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Moving to the right in the gray bar, you see two tabs, </a:t>
            </a:r>
            <a:r>
              <a:rPr lang="en-US" altLang="en-US" b="0" dirty="0">
                <a:latin typeface="Arial" panose="020B0604020202020204" pitchFamily="34" charset="0"/>
                <a:cs typeface="Arial" panose="020B0604020202020204" pitchFamily="34" charset="0"/>
              </a:rPr>
              <a:t>Item &amp; Score and Rubric &amp; Resources</a:t>
            </a:r>
            <a:r>
              <a:rPr lang="en-US" altLang="en-US" dirty="0">
                <a:latin typeface="Arial" panose="020B0604020202020204" pitchFamily="34" charset="0"/>
                <a:cs typeface="Arial" panose="020B0604020202020204" pitchFamily="34" charset="0"/>
              </a:rPr>
              <a:t>. You can toggle between these tabs to display associated content. The </a:t>
            </a:r>
            <a:r>
              <a:rPr lang="en-US" altLang="en-US" b="0" dirty="0">
                <a:latin typeface="Arial" panose="020B0604020202020204" pitchFamily="34" charset="0"/>
                <a:cs typeface="Arial" panose="020B0604020202020204" pitchFamily="34" charset="0"/>
              </a:rPr>
              <a:t>Item &amp; Score </a:t>
            </a:r>
            <a:r>
              <a:rPr lang="en-US" altLang="en-US" dirty="0">
                <a:latin typeface="Arial" panose="020B0604020202020204" pitchFamily="34" charset="0"/>
                <a:cs typeface="Arial" panose="020B0604020202020204" pitchFamily="34" charset="0"/>
              </a:rPr>
              <a:t>tab is open in this slide, and the </a:t>
            </a:r>
            <a:r>
              <a:rPr lang="en-US" altLang="en-US" b="0" dirty="0">
                <a:latin typeface="Arial" panose="020B0604020202020204" pitchFamily="34" charset="0"/>
                <a:cs typeface="Arial" panose="020B0604020202020204" pitchFamily="34" charset="0"/>
              </a:rPr>
              <a:t>Rubric &amp; Resources </a:t>
            </a:r>
            <a:r>
              <a:rPr lang="en-US" altLang="en-US" dirty="0">
                <a:latin typeface="Arial" panose="020B0604020202020204" pitchFamily="34" charset="0"/>
                <a:cs typeface="Arial" panose="020B0604020202020204" pitchFamily="34" charset="0"/>
              </a:rPr>
              <a:t>tab is open in the next slide.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Underneath the teal and gray banners, the </a:t>
            </a:r>
            <a:r>
              <a:rPr lang="en-US" altLang="en-US" b="0" dirty="0">
                <a:latin typeface="Arial" panose="020B0604020202020204" pitchFamily="34" charset="0"/>
                <a:cs typeface="Arial" panose="020B0604020202020204" pitchFamily="34" charset="0"/>
              </a:rPr>
              <a:t>scoring assertions are displayed with their outcomes</a:t>
            </a:r>
            <a:r>
              <a:rPr lang="en-US" altLang="en-US" dirty="0">
                <a:latin typeface="Arial" panose="020B0604020202020204" pitchFamily="34" charset="0"/>
                <a:cs typeface="Arial" panose="020B0604020202020204" pitchFamily="34" charset="0"/>
              </a:rPr>
              <a:t>.</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In the </a:t>
            </a:r>
            <a:r>
              <a:rPr lang="en-US" altLang="en-US" b="0" dirty="0">
                <a:latin typeface="Arial" panose="020B0604020202020204" pitchFamily="34" charset="0"/>
                <a:cs typeface="Arial" panose="020B0604020202020204" pitchFamily="34" charset="0"/>
              </a:rPr>
              <a:t>Scoring Assertion column, each assertion </a:t>
            </a:r>
            <a:r>
              <a:rPr lang="en-US" altLang="en-US" dirty="0">
                <a:latin typeface="Arial" panose="020B0604020202020204" pitchFamily="34" charset="0"/>
                <a:cs typeface="Arial" panose="020B0604020202020204" pitchFamily="34" charset="0"/>
              </a:rPr>
              <a:t>states exactly what the student must do to earn points. The</a:t>
            </a:r>
            <a:r>
              <a:rPr lang="en-US" altLang="en-US" b="1" dirty="0">
                <a:latin typeface="Arial" panose="020B0604020202020204" pitchFamily="34" charset="0"/>
                <a:cs typeface="Arial" panose="020B0604020202020204" pitchFamily="34" charset="0"/>
              </a:rPr>
              <a:t> </a:t>
            </a:r>
            <a:r>
              <a:rPr lang="en-US" altLang="en-US" b="0" dirty="0">
                <a:latin typeface="Arial" panose="020B0604020202020204" pitchFamily="34" charset="0"/>
                <a:cs typeface="Arial" panose="020B0604020202020204" pitchFamily="34" charset="0"/>
              </a:rPr>
              <a:t>Outcome </a:t>
            </a:r>
            <a:r>
              <a:rPr lang="en-US" altLang="en-US" dirty="0">
                <a:latin typeface="Arial" panose="020B0604020202020204" pitchFamily="34" charset="0"/>
                <a:cs typeface="Arial" panose="020B0604020202020204" pitchFamily="34" charset="0"/>
              </a:rPr>
              <a:t>column shows a </a:t>
            </a:r>
            <a:r>
              <a:rPr lang="en-US" altLang="en-US" b="0" dirty="0">
                <a:latin typeface="Arial" panose="020B0604020202020204" pitchFamily="34" charset="0"/>
                <a:cs typeface="Arial" panose="020B0604020202020204" pitchFamily="34" charset="0"/>
              </a:rPr>
              <a:t>checkmark</a:t>
            </a:r>
            <a:r>
              <a:rPr lang="en-US" altLang="en-US" dirty="0">
                <a:latin typeface="Arial" panose="020B0604020202020204" pitchFamily="34" charset="0"/>
                <a:cs typeface="Arial" panose="020B0604020202020204" pitchFamily="34" charset="0"/>
              </a:rPr>
              <a:t> for a correct answer, or an X for each incorrect answer. This item has a single scoring assertion. </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Below, the test item is displayed along with the student’s response. Reviewing a student’s response may provide clues to the student’s thinking.</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You can show or hide a student’s visual settings, like large fonts, different color contrasts, or Spanish language, on a per-item basis. To do so, click the toggle above the item on the right side.</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AD116E9-F5F5-482E-B354-EC43FA558A00}" type="slidenum">
              <a:rPr kumimoji="0" lang="en-US" sz="1200" b="0" i="0" u="none" strike="noStrike" kern="1200" cap="none" spc="0" normalizeH="0" baseline="0" noProof="0" smtClean="0">
                <a:ln>
                  <a:noFill/>
                </a:ln>
                <a:solidFill>
                  <a:srgbClr val="595959"/>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srgbClr val="595959"/>
              </a:solidFill>
              <a:effectLst/>
              <a:uLnTx/>
              <a:uFillTx/>
              <a:latin typeface="Calibri"/>
              <a:ea typeface="+mn-ea"/>
              <a:cs typeface="+mn-cs"/>
            </a:endParaRPr>
          </a:p>
        </p:txBody>
      </p:sp>
    </p:spTree>
    <p:extLst>
      <p:ext uri="{BB962C8B-B14F-4D97-AF65-F5344CB8AC3E}">
        <p14:creationId xmlns:p14="http://schemas.microsoft.com/office/powerpoint/2010/main" val="22497143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a:t>
            </a:r>
            <a:r>
              <a:rPr lang="en-US" altLang="en-US" b="0" dirty="0">
                <a:latin typeface="Arial" panose="020B0604020202020204" pitchFamily="34" charset="0"/>
                <a:cs typeface="Arial" panose="020B0604020202020204" pitchFamily="34" charset="0"/>
              </a:rPr>
              <a:t>Rubric &amp; Resources tab has the same teal and gray banner features and is divided into multiple sections, which may include Details, Rubric, and Frequency Distribution of Student Responses. </a:t>
            </a:r>
            <a:r>
              <a:rPr lang="en-US" altLang="en-US" dirty="0">
                <a:latin typeface="Arial" panose="020B0604020202020204" pitchFamily="34" charset="0"/>
                <a:cs typeface="Arial" panose="020B0604020202020204" pitchFamily="34" charset="0"/>
              </a:rPr>
              <a:t>The sections are expanded and collapsed using the circled arrows to the left. The information included in each section varies, depending on the test item.</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altLang="en-US" dirty="0">
                <a:latin typeface="Arial" panose="020B0604020202020204" pitchFamily="34" charset="0"/>
                <a:cs typeface="Arial" panose="020B0604020202020204" pitchFamily="34" charset="0"/>
              </a:rPr>
              <a:t>The Topic lists the skill area to which the item belongs. The </a:t>
            </a:r>
            <a:r>
              <a:rPr lang="en-US" altLang="en-US" b="0" dirty="0">
                <a:latin typeface="Arial" panose="020B0604020202020204" pitchFamily="34" charset="0"/>
                <a:cs typeface="Arial" panose="020B0604020202020204" pitchFamily="34" charset="0"/>
              </a:rPr>
              <a:t>Content Alignment </a:t>
            </a:r>
            <a:r>
              <a:rPr lang="en-US" altLang="en-US" dirty="0">
                <a:latin typeface="Arial" panose="020B0604020202020204" pitchFamily="34" charset="0"/>
                <a:cs typeface="Arial" panose="020B0604020202020204" pitchFamily="34" charset="0"/>
              </a:rPr>
              <a:t>section describes, in detail, the learning standard to which the item is aligned.</a:t>
            </a:r>
          </a:p>
          <a:p>
            <a:pPr defTabSz="952429" eaLnBrk="0" fontAlgn="base" hangingPunct="0">
              <a:spcBef>
                <a:spcPct val="30000"/>
              </a:spcBef>
              <a:spcAft>
                <a:spcPct val="0"/>
              </a:spcAft>
              <a:defRPr/>
            </a:pPr>
            <a:endParaRPr lang="en-US" altLang="en-US" dirty="0">
              <a:latin typeface="Arial" panose="020B0604020202020204" pitchFamily="34" charset="0"/>
              <a:cs typeface="Arial" panose="020B0604020202020204" pitchFamily="34" charset="0"/>
            </a:endParaRPr>
          </a:p>
          <a:p>
            <a:pPr marL="0" marR="0" lvl="0" indent="0" algn="l" defTabSz="952429" rtl="0" eaLnBrk="0" fontAlgn="base" latinLnBrk="0" hangingPunct="0">
              <a:lnSpc>
                <a:spcPct val="100000"/>
              </a:lnSpc>
              <a:spcBef>
                <a:spcPct val="30000"/>
              </a:spcBef>
              <a:spcAft>
                <a:spcPct val="0"/>
              </a:spcAft>
              <a:buClrTx/>
              <a:buSzTx/>
              <a:buFontTx/>
              <a:buNone/>
              <a:tabLst/>
              <a:defRPr/>
            </a:pPr>
            <a:r>
              <a:rPr lang="en-US" u="none" dirty="0">
                <a:latin typeface="Arial" panose="020B0604020202020204" pitchFamily="34" charset="0"/>
                <a:cs typeface="Arial" panose="020B0604020202020204" pitchFamily="34" charset="0"/>
              </a:rPr>
              <a:t>The Rubric displays the criteria used to score the item. A simple correct answer may be listed, or this section may include a score breakdown, a human-readable rubric, or an exemplar, which provides an example of a response for each point value. </a:t>
            </a:r>
          </a:p>
          <a:p>
            <a:pPr marL="0" marR="0" lvl="0" indent="0" algn="l" defTabSz="952429" rtl="0" eaLnBrk="0" fontAlgn="base" latinLnBrk="0" hangingPunct="0">
              <a:lnSpc>
                <a:spcPct val="100000"/>
              </a:lnSpc>
              <a:spcBef>
                <a:spcPct val="30000"/>
              </a:spcBef>
              <a:spcAft>
                <a:spcPct val="0"/>
              </a:spcAft>
              <a:buClrTx/>
              <a:buSzTx/>
              <a:buFontTx/>
              <a:buNone/>
              <a:tabLst/>
              <a:defRPr/>
            </a:pPr>
            <a:endParaRPr lang="en-US" u="sng" dirty="0">
              <a:latin typeface="Arial" panose="020B0604020202020204" pitchFamily="34" charset="0"/>
              <a:cs typeface="Arial" panose="020B0604020202020204" pitchFamily="34" charset="0"/>
            </a:endParaRPr>
          </a:p>
          <a:p>
            <a:pPr defTabSz="952429" eaLnBrk="0" fontAlgn="base" hangingPunct="0">
              <a:spcBef>
                <a:spcPct val="30000"/>
              </a:spcBef>
              <a:spcAft>
                <a:spcPct val="0"/>
              </a:spcAft>
              <a:defRPr/>
            </a:pPr>
            <a:r>
              <a:rPr lang="en-US" u="none" dirty="0">
                <a:latin typeface="Arial" panose="020B0604020202020204" pitchFamily="34" charset="0"/>
                <a:cs typeface="Arial" panose="020B0604020202020204" pitchFamily="34" charset="0"/>
              </a:rPr>
              <a:t>Frequency Distribution of Student Responses provides a breakdown of how many students earned each possible point value available for the item. In this example, 22 students in the school responded to item 9 on this mathematics test. 12 of them earned one point for the item and 10 of them earned 0 points. </a:t>
            </a:r>
            <a:endParaRPr lang="en-US" u="sng"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7B4FBB13-26BB-4943-B39C-AE154AE8707D}" type="slidenum">
              <a:rPr lang="en-US" smtClean="0"/>
              <a:t>9</a:t>
            </a:fld>
            <a:endParaRPr lang="en-US"/>
          </a:p>
        </p:txBody>
      </p:sp>
    </p:spTree>
    <p:extLst>
      <p:ext uri="{BB962C8B-B14F-4D97-AF65-F5344CB8AC3E}">
        <p14:creationId xmlns:p14="http://schemas.microsoft.com/office/powerpoint/2010/main" val="585200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108125059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638859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3602877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3658454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6742887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1750910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257768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4074362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dirty="0"/>
              <a:t>Copyright © 20XX Cambium Assessment, Inc. All rights reserved.</a:t>
            </a:r>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37132744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xt no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488" y="1348448"/>
            <a:ext cx="10966449" cy="3732737"/>
          </a:xfrm>
        </p:spPr>
        <p:txBody>
          <a:bodyPr/>
          <a:lstStyle>
            <a:lvl1pPr marL="0" indent="0">
              <a:buNone/>
              <a:defRPr>
                <a:solidFill>
                  <a:schemeClr val="tx2">
                    <a:lumMod val="75000"/>
                  </a:schemeClr>
                </a:solidFill>
                <a:latin typeface="+mn-lt"/>
                <a:cs typeface="Franklin Gothic Book" pitchFamily="34" charset="0"/>
              </a:defRPr>
            </a:lvl1pPr>
            <a:lvl2pPr marL="230188" indent="-230188">
              <a:buFont typeface="Arial" pitchFamily="34" charset="0"/>
              <a:buChar char="•"/>
              <a:defRPr>
                <a:solidFill>
                  <a:schemeClr val="tx2">
                    <a:lumMod val="75000"/>
                  </a:schemeClr>
                </a:solidFill>
                <a:latin typeface="+mn-lt"/>
              </a:defRPr>
            </a:lvl2pPr>
            <a:lvl3pPr marL="465138" indent="-228600">
              <a:defRPr>
                <a:solidFill>
                  <a:schemeClr val="tx2">
                    <a:lumMod val="75000"/>
                  </a:schemeClr>
                </a:solidFill>
                <a:latin typeface="+mn-lt"/>
              </a:defRPr>
            </a:lvl3pPr>
            <a:lvl4pPr marL="685800" indent="-228600">
              <a:defRPr>
                <a:solidFill>
                  <a:schemeClr val="tx2">
                    <a:lumMod val="75000"/>
                  </a:schemeClr>
                </a:solidFill>
                <a:latin typeface="+mn-lt"/>
              </a:defRPr>
            </a:lvl4pPr>
            <a:lvl5pPr marL="912813" indent="-228600">
              <a:defRPr>
                <a:solidFill>
                  <a:schemeClr val="tx2">
                    <a:lumMod val="75000"/>
                  </a:schemeClr>
                </a:solidFill>
                <a:latin typeface="+mn-lt"/>
              </a:defRPr>
            </a:lvl5pPr>
            <a:lvl6pPr marL="1146175" indent="-228600">
              <a:defRPr>
                <a:solidFill>
                  <a:schemeClr val="tx2">
                    <a:lumMod val="75000"/>
                  </a:schemeClr>
                </a:solidFill>
                <a:latin typeface="+mn-lt"/>
              </a:defRPr>
            </a:lvl6pPr>
            <a:lvl7pPr marL="1374775" indent="-228600">
              <a:defRPr>
                <a:solidFill>
                  <a:schemeClr val="tx2">
                    <a:lumMod val="75000"/>
                  </a:schemeClr>
                </a:solidFill>
                <a:latin typeface="+mn-lt"/>
              </a:defRPr>
            </a:lvl7pPr>
            <a:lvl8pPr marL="1600200" indent="-228600">
              <a:defRPr>
                <a:solidFill>
                  <a:schemeClr val="tx2">
                    <a:lumMod val="75000"/>
                  </a:schemeClr>
                </a:solidFill>
                <a:latin typeface="+mn-lt"/>
              </a:defRPr>
            </a:lvl8pPr>
            <a:lvl9pPr marL="1827213" indent="-228600">
              <a:defRPr>
                <a:solidFill>
                  <a:schemeClr val="tx2">
                    <a:lumMod val="75000"/>
                  </a:schemeClr>
                </a:solidFill>
                <a:latin typeface="+mn-lt"/>
              </a:defRPr>
            </a:lvl9pPr>
          </a:lstStyle>
          <a:p>
            <a:pPr lvl="0"/>
            <a:r>
              <a:rPr lang="en-US" dirty="0"/>
              <a:t>Click to edit Master text</a:t>
            </a:r>
          </a:p>
          <a:p>
            <a:pPr lvl="1"/>
            <a:r>
              <a:rPr lang="en-US" dirty="0"/>
              <a:t> </a:t>
            </a:r>
          </a:p>
          <a:p>
            <a:pPr lvl="2"/>
            <a:r>
              <a:rPr lang="en-US" dirty="0"/>
              <a:t> </a:t>
            </a:r>
          </a:p>
          <a:p>
            <a:pPr lvl="3"/>
            <a:r>
              <a:rPr lang="en-US" dirty="0"/>
              <a:t> </a:t>
            </a:r>
          </a:p>
          <a:p>
            <a:pPr lvl="4"/>
            <a:r>
              <a:rPr lang="en-US" dirty="0"/>
              <a:t> </a:t>
            </a:r>
          </a:p>
          <a:p>
            <a:pPr lvl="5"/>
            <a:r>
              <a:rPr lang="en-US" dirty="0"/>
              <a:t> </a:t>
            </a:r>
          </a:p>
          <a:p>
            <a:pPr lvl="6"/>
            <a:r>
              <a:rPr lang="en-US" dirty="0"/>
              <a:t> </a:t>
            </a:r>
          </a:p>
          <a:p>
            <a:pPr lvl="7"/>
            <a:r>
              <a:rPr lang="en-US" dirty="0"/>
              <a:t> </a:t>
            </a:r>
          </a:p>
          <a:p>
            <a:pPr lvl="8"/>
            <a:r>
              <a:rPr lang="en-US" dirty="0"/>
              <a:t> </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9806053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641103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6812075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39111443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dirty="0"/>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dirty="0"/>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1148402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dirty="0"/>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dirty="0"/>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dirty="0"/>
          </a:p>
        </p:txBody>
      </p:sp>
    </p:spTree>
    <p:extLst>
      <p:ext uri="{BB962C8B-B14F-4D97-AF65-F5344CB8AC3E}">
        <p14:creationId xmlns:p14="http://schemas.microsoft.com/office/powerpoint/2010/main" val="30367124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itle">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065A978-149A-F04D-8F0D-AF4F2FE7D7E8}"/>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0" name="Group 9">
            <a:extLst>
              <a:ext uri="{FF2B5EF4-FFF2-40B4-BE49-F238E27FC236}">
                <a16:creationId xmlns:a16="http://schemas.microsoft.com/office/drawing/2014/main" id="{1FB58BA2-26C4-0440-BDDD-2052D1878077}"/>
              </a:ext>
            </a:extLst>
          </p:cNvPr>
          <p:cNvGrpSpPr/>
          <p:nvPr userDrawn="1"/>
        </p:nvGrpSpPr>
        <p:grpSpPr>
          <a:xfrm>
            <a:off x="1609344" y="1"/>
            <a:ext cx="10582653" cy="6383743"/>
            <a:chOff x="1" y="-654979"/>
            <a:chExt cx="9144000" cy="7029646"/>
          </a:xfrm>
        </p:grpSpPr>
        <p:grpSp>
          <p:nvGrpSpPr>
            <p:cNvPr id="11" name="Group 10">
              <a:extLst>
                <a:ext uri="{FF2B5EF4-FFF2-40B4-BE49-F238E27FC236}">
                  <a16:creationId xmlns:a16="http://schemas.microsoft.com/office/drawing/2014/main" id="{D78C5781-2240-304F-908C-656EA5392E85}"/>
                </a:ext>
              </a:extLst>
            </p:cNvPr>
            <p:cNvGrpSpPr/>
            <p:nvPr/>
          </p:nvGrpSpPr>
          <p:grpSpPr>
            <a:xfrm>
              <a:off x="7514903" y="2194560"/>
              <a:ext cx="1376891" cy="1327213"/>
              <a:chOff x="7040708" y="1972456"/>
              <a:chExt cx="1490472" cy="1787106"/>
            </a:xfrm>
          </p:grpSpPr>
          <p:sp>
            <p:nvSpPr>
              <p:cNvPr id="14" name="TextBox 13">
                <a:extLst>
                  <a:ext uri="{FF2B5EF4-FFF2-40B4-BE49-F238E27FC236}">
                    <a16:creationId xmlns:a16="http://schemas.microsoft.com/office/drawing/2014/main" id="{656F85FC-877B-9E4A-A60C-6C5A8A1A7B39}"/>
                  </a:ext>
                </a:extLst>
              </p:cNvPr>
              <p:cNvSpPr txBox="1"/>
              <p:nvPr/>
            </p:nvSpPr>
            <p:spPr>
              <a:xfrm>
                <a:off x="7785911" y="2666546"/>
                <a:ext cx="64"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17" name="Straight Connector 16">
                <a:extLst>
                  <a:ext uri="{FF2B5EF4-FFF2-40B4-BE49-F238E27FC236}">
                    <a16:creationId xmlns:a16="http://schemas.microsoft.com/office/drawing/2014/main" id="{4CB884D1-0755-E74F-91F8-46078351FC1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5B2119A2-1462-D044-9A76-4B3F669228D3}"/>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12" name="Text Placeholder 56">
              <a:extLst>
                <a:ext uri="{FF2B5EF4-FFF2-40B4-BE49-F238E27FC236}">
                  <a16:creationId xmlns:a16="http://schemas.microsoft.com/office/drawing/2014/main" id="{6B645DEA-E179-DD4A-AABE-A82567A3C951}"/>
                </a:ext>
              </a:extLst>
            </p:cNvPr>
            <p:cNvSpPr txBox="1">
              <a:spLocks/>
            </p:cNvSpPr>
            <p:nvPr/>
          </p:nvSpPr>
          <p:spPr>
            <a:xfrm>
              <a:off x="320937" y="6188263"/>
              <a:ext cx="5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13" name="Rectangle 12">
              <a:extLst>
                <a:ext uri="{FF2B5EF4-FFF2-40B4-BE49-F238E27FC236}">
                  <a16:creationId xmlns:a16="http://schemas.microsoft.com/office/drawing/2014/main" id="{3C8532B7-23FC-F642-8E2D-D9CAD1310141}"/>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19" name="Footer Placeholder 1">
            <a:extLst>
              <a:ext uri="{FF2B5EF4-FFF2-40B4-BE49-F238E27FC236}">
                <a16:creationId xmlns:a16="http://schemas.microsoft.com/office/drawing/2014/main" id="{DDF6E711-3AF8-4C4C-BC96-20649A1FE16D}"/>
              </a:ext>
            </a:extLst>
          </p:cNvPr>
          <p:cNvSpPr>
            <a:spLocks noGrp="1"/>
          </p:cNvSpPr>
          <p:nvPr>
            <p:ph type="ftr" sz="quarter" idx="15"/>
          </p:nvPr>
        </p:nvSpPr>
        <p:spPr>
          <a:xfrm>
            <a:off x="308887" y="6559557"/>
            <a:ext cx="8046720" cy="168405"/>
          </a:xfrm>
          <a:prstGeom prst="rect">
            <a:avLst/>
          </a:prstGeom>
        </p:spPr>
        <p:txBody>
          <a:bodyPr/>
          <a:lstStyle>
            <a:lvl1pPr>
              <a:defRPr sz="800">
                <a:solidFill>
                  <a:schemeClr val="bg1"/>
                </a:solidFill>
              </a:defRPr>
            </a:lvl1pPr>
          </a:lstStyle>
          <a:p>
            <a:r>
              <a:rPr lang="en-US" dirty="0"/>
              <a:t>Copyright © 20XX Cambium Assessment, Inc. All rights reserved.</a:t>
            </a:r>
          </a:p>
        </p:txBody>
      </p:sp>
      <p:sp>
        <p:nvSpPr>
          <p:cNvPr id="20" name="Rectangle 19">
            <a:extLst>
              <a:ext uri="{FF2B5EF4-FFF2-40B4-BE49-F238E27FC236}">
                <a16:creationId xmlns:a16="http://schemas.microsoft.com/office/drawing/2014/main" id="{F205D659-D07B-E743-9FBB-621B69EA1909}"/>
              </a:ext>
            </a:extLst>
          </p:cNvPr>
          <p:cNvSpPr/>
          <p:nvPr userDrawn="1"/>
        </p:nvSpPr>
        <p:spPr>
          <a:xfrm>
            <a:off x="1609340" y="206189"/>
            <a:ext cx="10582661" cy="7678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2" name="Rectangle 21">
            <a:extLst>
              <a:ext uri="{FF2B5EF4-FFF2-40B4-BE49-F238E27FC236}">
                <a16:creationId xmlns:a16="http://schemas.microsoft.com/office/drawing/2014/main" id="{A836D0E5-60D3-E942-B988-E715FBC00EB4}"/>
              </a:ext>
            </a:extLst>
          </p:cNvPr>
          <p:cNvSpPr/>
          <p:nvPr userDrawn="1"/>
        </p:nvSpPr>
        <p:spPr>
          <a:xfrm>
            <a:off x="1" y="1"/>
            <a:ext cx="1609339" cy="949952"/>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a:extLst>
              <a:ext uri="{FF2B5EF4-FFF2-40B4-BE49-F238E27FC236}">
                <a16:creationId xmlns:a16="http://schemas.microsoft.com/office/drawing/2014/main" id="{EDE83F88-C127-1644-B001-C9AB46F3FEE3}"/>
              </a:ext>
            </a:extLst>
          </p:cNvPr>
          <p:cNvSpPr/>
          <p:nvPr userDrawn="1"/>
        </p:nvSpPr>
        <p:spPr>
          <a:xfrm>
            <a:off x="-26897" y="206188"/>
            <a:ext cx="1636237" cy="76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a:extLst>
              <a:ext uri="{FF2B5EF4-FFF2-40B4-BE49-F238E27FC236}">
                <a16:creationId xmlns:a16="http://schemas.microsoft.com/office/drawing/2014/main" id="{3D6246E8-E7C6-8A49-80B6-3E2133615174}"/>
              </a:ext>
            </a:extLst>
          </p:cNvPr>
          <p:cNvSpPr/>
          <p:nvPr userDrawn="1"/>
        </p:nvSpPr>
        <p:spPr>
          <a:xfrm>
            <a:off x="1609340" y="5892951"/>
            <a:ext cx="10582661"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a:extLst>
              <a:ext uri="{FF2B5EF4-FFF2-40B4-BE49-F238E27FC236}">
                <a16:creationId xmlns:a16="http://schemas.microsoft.com/office/drawing/2014/main" id="{17ECCD67-B362-6C4B-B973-00CBDF5176DE}"/>
              </a:ext>
            </a:extLst>
          </p:cNvPr>
          <p:cNvSpPr/>
          <p:nvPr userDrawn="1"/>
        </p:nvSpPr>
        <p:spPr>
          <a:xfrm>
            <a:off x="2" y="5892951"/>
            <a:ext cx="1609338"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6" name="Rectangle 25">
            <a:extLst>
              <a:ext uri="{FF2B5EF4-FFF2-40B4-BE49-F238E27FC236}">
                <a16:creationId xmlns:a16="http://schemas.microsoft.com/office/drawing/2014/main" id="{88E9A503-FA9D-254B-967C-73CC09635215}"/>
              </a:ext>
            </a:extLst>
          </p:cNvPr>
          <p:cNvSpPr/>
          <p:nvPr userDrawn="1"/>
        </p:nvSpPr>
        <p:spPr>
          <a:xfrm>
            <a:off x="1" y="949953"/>
            <a:ext cx="1609339" cy="45719"/>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7" name="Text Placeholder 6"/>
          <p:cNvSpPr>
            <a:spLocks noGrp="1"/>
          </p:cNvSpPr>
          <p:nvPr userDrawn="1">
            <p:ph type="body" sz="quarter" idx="14" hasCustomPrompt="1"/>
          </p:nvPr>
        </p:nvSpPr>
        <p:spPr>
          <a:xfrm>
            <a:off x="2589238" y="1693805"/>
            <a:ext cx="8540751" cy="355601"/>
          </a:xfrm>
        </p:spPr>
        <p:txBody>
          <a:bodyPr/>
          <a:lstStyle>
            <a:lvl1pPr marL="0" indent="0" algn="ctr">
              <a:lnSpc>
                <a:spcPct val="100000"/>
              </a:lnSpc>
              <a:spcBef>
                <a:spcPts val="0"/>
              </a:spcBef>
              <a:buNone/>
              <a:defRPr sz="2000" cap="all" baseline="0">
                <a:solidFill>
                  <a:schemeClr val="bg1"/>
                </a:solidFill>
                <a:effectLst/>
              </a:defRPr>
            </a:lvl1pPr>
            <a:lvl2pPr marL="320040" indent="0" algn="ctr">
              <a:lnSpc>
                <a:spcPct val="100000"/>
              </a:lnSpc>
              <a:spcBef>
                <a:spcPts val="0"/>
              </a:spcBef>
              <a:buNone/>
              <a:defRPr>
                <a:solidFill>
                  <a:schemeClr val="bg1"/>
                </a:solidFill>
              </a:defRPr>
            </a:lvl2pPr>
            <a:lvl3pPr marL="685800" indent="0" algn="ctr">
              <a:lnSpc>
                <a:spcPct val="100000"/>
              </a:lnSpc>
              <a:spcBef>
                <a:spcPts val="0"/>
              </a:spcBef>
              <a:buNone/>
              <a:defRPr>
                <a:solidFill>
                  <a:schemeClr val="bg1"/>
                </a:solidFill>
              </a:defRPr>
            </a:lvl3pPr>
            <a:lvl4pPr marL="1005840" indent="0" algn="ctr">
              <a:lnSpc>
                <a:spcPct val="100000"/>
              </a:lnSpc>
              <a:spcBef>
                <a:spcPts val="0"/>
              </a:spcBef>
              <a:buNone/>
              <a:defRPr>
                <a:solidFill>
                  <a:schemeClr val="bg1"/>
                </a:solidFill>
              </a:defRPr>
            </a:lvl4pPr>
            <a:lvl5pPr marL="1325880" indent="0" algn="ctr">
              <a:lnSpc>
                <a:spcPct val="100000"/>
              </a:lnSpc>
              <a:spcBef>
                <a:spcPts val="0"/>
              </a:spcBef>
              <a:buNone/>
              <a:defRPr>
                <a:solidFill>
                  <a:schemeClr val="bg1"/>
                </a:solidFill>
              </a:defRPr>
            </a:lvl5pPr>
          </a:lstStyle>
          <a:p>
            <a:pPr lvl="0"/>
            <a:r>
              <a:rPr lang="en-US" dirty="0"/>
              <a:t>Presentation Purpose or Location | Month 20XX</a:t>
            </a:r>
          </a:p>
        </p:txBody>
      </p:sp>
      <p:sp>
        <p:nvSpPr>
          <p:cNvPr id="15" name="Title"/>
          <p:cNvSpPr>
            <a:spLocks noGrp="1"/>
          </p:cNvSpPr>
          <p:nvPr userDrawn="1">
            <p:ph type="title" hasCustomPrompt="1"/>
          </p:nvPr>
        </p:nvSpPr>
        <p:spPr>
          <a:xfrm>
            <a:off x="2589492" y="2200099"/>
            <a:ext cx="8540496" cy="1321242"/>
          </a:xfrm>
          <a:prstGeom prst="rect">
            <a:avLst/>
          </a:prstGeom>
          <a:ln>
            <a:noFill/>
          </a:ln>
        </p:spPr>
        <p:txBody>
          <a:bodyPr vert="horz" wrap="square" lIns="0" tIns="0" rIns="0" bIns="0" rtlCol="0" anchor="t" anchorCtr="0">
            <a:normAutofit/>
          </a:bodyPr>
          <a:lstStyle>
            <a:lvl1pPr algn="ctr">
              <a:lnSpc>
                <a:spcPct val="100000"/>
              </a:lnSpc>
              <a:defRPr sz="5000" b="0" i="0" cap="all" spc="0" baseline="0">
                <a:solidFill>
                  <a:schemeClr val="bg1"/>
                </a:solidFill>
                <a:effectLst/>
                <a:latin typeface="+mj-lt"/>
                <a:ea typeface="Calibri" panose="020F0502020204030204" pitchFamily="34" charset="0"/>
                <a:cs typeface="Calibri"/>
              </a:defRPr>
            </a:lvl1pPr>
          </a:lstStyle>
          <a:p>
            <a:r>
              <a:rPr lang="en-US" dirty="0"/>
              <a:t>Presentation Title</a:t>
            </a:r>
          </a:p>
        </p:txBody>
      </p:sp>
      <p:sp>
        <p:nvSpPr>
          <p:cNvPr id="16" name="Subtitle"/>
          <p:cNvSpPr>
            <a:spLocks noGrp="1"/>
          </p:cNvSpPr>
          <p:nvPr userDrawn="1">
            <p:ph type="subTitle" idx="1" hasCustomPrompt="1"/>
          </p:nvPr>
        </p:nvSpPr>
        <p:spPr>
          <a:xfrm>
            <a:off x="2589492" y="3653167"/>
            <a:ext cx="8540496" cy="369332"/>
          </a:xfrm>
          <a:prstGeom prst="rect">
            <a:avLst/>
          </a:prstGeom>
          <a:ln>
            <a:noFill/>
          </a:ln>
        </p:spPr>
        <p:txBody>
          <a:bodyPr wrap="square" lIns="0" rIns="0" anchor="b" anchorCtr="0">
            <a:normAutofit/>
          </a:bodyPr>
          <a:lstStyle>
            <a:lvl1pPr marL="0" indent="0" algn="ctr">
              <a:lnSpc>
                <a:spcPct val="100000"/>
              </a:lnSpc>
              <a:spcBef>
                <a:spcPts val="0"/>
              </a:spcBef>
              <a:buNone/>
              <a:defRPr sz="1800" b="0" i="0" cap="all" spc="0" baseline="0">
                <a:solidFill>
                  <a:schemeClr val="bg1"/>
                </a:solidFill>
                <a:effectLst/>
                <a:latin typeface="+mj-lt"/>
                <a:ea typeface="Calibri" panose="020F0502020204030204" pitchFamily="34" charset="0"/>
                <a:cs typeface="Calibri"/>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Presentation Subtitle</a:t>
            </a:r>
          </a:p>
        </p:txBody>
      </p:sp>
      <p:sp>
        <p:nvSpPr>
          <p:cNvPr id="4" name="Text Placeholder 3"/>
          <p:cNvSpPr>
            <a:spLocks noGrp="1"/>
          </p:cNvSpPr>
          <p:nvPr userDrawn="1">
            <p:ph type="body" sz="quarter" idx="13" hasCustomPrompt="1"/>
          </p:nvPr>
        </p:nvSpPr>
        <p:spPr>
          <a:xfrm>
            <a:off x="2589238" y="4173194"/>
            <a:ext cx="8540751" cy="803275"/>
          </a:xfrm>
        </p:spPr>
        <p:txBody>
          <a:bodyPr>
            <a:noAutofit/>
          </a:bodyPr>
          <a:lstStyle>
            <a:lvl1pPr marL="0" indent="0" algn="ctr">
              <a:lnSpc>
                <a:spcPct val="100000"/>
              </a:lnSpc>
              <a:spcBef>
                <a:spcPts val="0"/>
              </a:spcBef>
              <a:buNone/>
              <a:defRPr sz="1400" baseline="0">
                <a:solidFill>
                  <a:schemeClr val="bg1"/>
                </a:solidFill>
                <a:effectLst/>
              </a:defRPr>
            </a:lvl1pPr>
            <a:lvl2pPr marL="320040" indent="0">
              <a:buNone/>
              <a:defRPr>
                <a:solidFill>
                  <a:schemeClr val="bg1"/>
                </a:solidFill>
              </a:defRPr>
            </a:lvl2pPr>
            <a:lvl3pPr marL="685800" indent="0">
              <a:buNone/>
              <a:defRPr>
                <a:solidFill>
                  <a:schemeClr val="bg1"/>
                </a:solidFill>
              </a:defRPr>
            </a:lvl3pPr>
            <a:lvl4pPr marL="1005840" indent="0">
              <a:buNone/>
              <a:defRPr>
                <a:solidFill>
                  <a:schemeClr val="bg1"/>
                </a:solidFill>
              </a:defRPr>
            </a:lvl4pPr>
            <a:lvl5pPr marL="1325880" indent="0">
              <a:buNone/>
              <a:defRPr>
                <a:solidFill>
                  <a:schemeClr val="bg1"/>
                </a:solidFill>
              </a:defRPr>
            </a:lvl5pPr>
          </a:lstStyle>
          <a:p>
            <a:pPr lvl="0"/>
            <a:r>
              <a:rPr lang="en-US" dirty="0"/>
              <a:t>Presenter’s Name | Presenter’s Name | Presenter’s Name</a:t>
            </a:r>
            <a:br>
              <a:rPr lang="en-US" dirty="0"/>
            </a:br>
            <a:r>
              <a:rPr lang="en-US" dirty="0"/>
              <a:t>or</a:t>
            </a:r>
          </a:p>
          <a:p>
            <a:pPr lvl="0"/>
            <a:r>
              <a:rPr lang="en-US" dirty="0"/>
              <a:t>Presenter’s Name, Title | Presenter’s Name, Title</a:t>
            </a:r>
          </a:p>
        </p:txBody>
      </p:sp>
      <p:pic>
        <p:nvPicPr>
          <p:cNvPr id="28" name="Picture 27">
            <a:extLst>
              <a:ext uri="{FF2B5EF4-FFF2-40B4-BE49-F238E27FC236}">
                <a16:creationId xmlns:a16="http://schemas.microsoft.com/office/drawing/2014/main" id="{E9D7100A-70B5-A94C-A244-0FDBF1A29F7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96230" y="2730704"/>
            <a:ext cx="1212576" cy="1039198"/>
          </a:xfrm>
          <a:prstGeom prst="rect">
            <a:avLst/>
          </a:prstGeom>
        </p:spPr>
      </p:pic>
    </p:spTree>
    <p:extLst>
      <p:ext uri="{BB962C8B-B14F-4D97-AF65-F5344CB8AC3E}">
        <p14:creationId xmlns:p14="http://schemas.microsoft.com/office/powerpoint/2010/main" val="27583267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DD6FE6F0-8604-7F4B-9748-89FE63B6D4DB}"/>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sz="1400" dirty="0">
              <a:solidFill>
                <a:schemeClr val="tx2"/>
              </a:solidFill>
            </a:endParaRPr>
          </a:p>
        </p:txBody>
      </p:sp>
      <p:grpSp>
        <p:nvGrpSpPr>
          <p:cNvPr id="22" name="Group 21">
            <a:extLst>
              <a:ext uri="{FF2B5EF4-FFF2-40B4-BE49-F238E27FC236}">
                <a16:creationId xmlns:a16="http://schemas.microsoft.com/office/drawing/2014/main" id="{23B08CE3-721A-7940-99DD-35ABF4993B60}"/>
              </a:ext>
            </a:extLst>
          </p:cNvPr>
          <p:cNvGrpSpPr/>
          <p:nvPr userDrawn="1"/>
        </p:nvGrpSpPr>
        <p:grpSpPr>
          <a:xfrm>
            <a:off x="0" y="1891"/>
            <a:ext cx="12192000" cy="6383743"/>
            <a:chOff x="1" y="-654979"/>
            <a:chExt cx="9144000" cy="7029646"/>
          </a:xfrm>
        </p:grpSpPr>
        <p:grpSp>
          <p:nvGrpSpPr>
            <p:cNvPr id="23" name="Group 22">
              <a:extLst>
                <a:ext uri="{FF2B5EF4-FFF2-40B4-BE49-F238E27FC236}">
                  <a16:creationId xmlns:a16="http://schemas.microsoft.com/office/drawing/2014/main" id="{3A8B8AB1-17E1-4148-86F3-B8C77AD930B3}"/>
                </a:ext>
              </a:extLst>
            </p:cNvPr>
            <p:cNvGrpSpPr/>
            <p:nvPr/>
          </p:nvGrpSpPr>
          <p:grpSpPr>
            <a:xfrm>
              <a:off x="7514903" y="2194560"/>
              <a:ext cx="1376891" cy="1327213"/>
              <a:chOff x="7040708" y="1972456"/>
              <a:chExt cx="1490472" cy="1787106"/>
            </a:xfrm>
          </p:grpSpPr>
          <p:sp>
            <p:nvSpPr>
              <p:cNvPr id="28" name="TextBox 27">
                <a:extLst>
                  <a:ext uri="{FF2B5EF4-FFF2-40B4-BE49-F238E27FC236}">
                    <a16:creationId xmlns:a16="http://schemas.microsoft.com/office/drawing/2014/main" id="{487F0AF7-5A75-6142-9925-DB6E3A35DF9D}"/>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29" name="Straight Connector 28">
                <a:extLst>
                  <a:ext uri="{FF2B5EF4-FFF2-40B4-BE49-F238E27FC236}">
                    <a16:creationId xmlns:a16="http://schemas.microsoft.com/office/drawing/2014/main" id="{5A5F043D-9A82-E14F-B0E0-1B23D525DC34}"/>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0DB5BC03-6E6F-3D4B-B1C5-E18EEF028FDC}"/>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25" name="Text Placeholder 56">
              <a:extLst>
                <a:ext uri="{FF2B5EF4-FFF2-40B4-BE49-F238E27FC236}">
                  <a16:creationId xmlns:a16="http://schemas.microsoft.com/office/drawing/2014/main" id="{D541CF8B-F6B1-374E-9FF6-10498A3A7974}"/>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27" name="Rectangle 26">
              <a:extLst>
                <a:ext uri="{FF2B5EF4-FFF2-40B4-BE49-F238E27FC236}">
                  <a16:creationId xmlns:a16="http://schemas.microsoft.com/office/drawing/2014/main" id="{B52C16A5-628A-E040-8562-B2631368845E}"/>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34" name="Title 3">
            <a:extLst>
              <a:ext uri="{FF2B5EF4-FFF2-40B4-BE49-F238E27FC236}">
                <a16:creationId xmlns:a16="http://schemas.microsoft.com/office/drawing/2014/main" id="{632A705F-AC90-094F-B8E2-F7B1D1DC3856}"/>
              </a:ext>
            </a:extLst>
          </p:cNvPr>
          <p:cNvSpPr>
            <a:spLocks noGrp="1"/>
          </p:cNvSpPr>
          <p:nvPr>
            <p:ph type="title" hasCustomPrompt="1"/>
          </p:nvPr>
        </p:nvSpPr>
        <p:spPr>
          <a:xfrm>
            <a:off x="1674666" y="524911"/>
            <a:ext cx="8842671" cy="2530079"/>
          </a:xfrm>
          <a:prstGeom prst="rect">
            <a:avLst/>
          </a:prstGeom>
        </p:spPr>
        <p:txBody>
          <a:bodyPr>
            <a:normAutofit/>
          </a:bodyPr>
          <a:lstStyle>
            <a:lvl1pPr algn="ctr">
              <a:defRPr sz="4200">
                <a:solidFill>
                  <a:schemeClr val="bg1"/>
                </a:solidFill>
                <a:effectLst/>
              </a:defRPr>
            </a:lvl1pPr>
          </a:lstStyle>
          <a:p>
            <a:r>
              <a:rPr lang="en-US" dirty="0"/>
              <a:t>Section Header (Divider) Title</a:t>
            </a:r>
          </a:p>
        </p:txBody>
      </p:sp>
      <p:sp>
        <p:nvSpPr>
          <p:cNvPr id="35" name="Text Placeholder 8">
            <a:extLst>
              <a:ext uri="{FF2B5EF4-FFF2-40B4-BE49-F238E27FC236}">
                <a16:creationId xmlns:a16="http://schemas.microsoft.com/office/drawing/2014/main" id="{05B18A71-C084-C74F-827E-9479DD85FF37}"/>
              </a:ext>
            </a:extLst>
          </p:cNvPr>
          <p:cNvSpPr>
            <a:spLocks noGrp="1"/>
          </p:cNvSpPr>
          <p:nvPr>
            <p:ph type="body" sz="quarter" idx="13" hasCustomPrompt="1"/>
          </p:nvPr>
        </p:nvSpPr>
        <p:spPr>
          <a:xfrm>
            <a:off x="1674666" y="3082422"/>
            <a:ext cx="8842671" cy="1499616"/>
          </a:xfrm>
        </p:spPr>
        <p:txBody>
          <a:bodyPr>
            <a:normAutofit/>
          </a:bodyPr>
          <a:lstStyle>
            <a:lvl1pPr marL="0" indent="0" algn="ctr">
              <a:spcBef>
                <a:spcPts val="0"/>
              </a:spcBef>
              <a:buNone/>
              <a:defRPr sz="2200">
                <a:solidFill>
                  <a:schemeClr val="bg1"/>
                </a:solidFill>
                <a:effectLst/>
              </a:defRPr>
            </a:lvl1pPr>
            <a:lvl2pPr marL="320040" indent="0">
              <a:spcBef>
                <a:spcPts val="0"/>
              </a:spcBef>
              <a:buNone/>
              <a:defRPr>
                <a:solidFill>
                  <a:schemeClr val="bg1"/>
                </a:solidFill>
              </a:defRPr>
            </a:lvl2pPr>
            <a:lvl3pPr marL="685800" indent="0">
              <a:spcBef>
                <a:spcPts val="0"/>
              </a:spcBef>
              <a:buNone/>
              <a:defRPr>
                <a:solidFill>
                  <a:schemeClr val="bg1"/>
                </a:solidFill>
              </a:defRPr>
            </a:lvl3pPr>
            <a:lvl4pPr marL="1005840" indent="0">
              <a:spcBef>
                <a:spcPts val="0"/>
              </a:spcBef>
              <a:buNone/>
              <a:defRPr>
                <a:solidFill>
                  <a:schemeClr val="bg1"/>
                </a:solidFill>
              </a:defRPr>
            </a:lvl4pPr>
            <a:lvl5pPr marL="1325880" indent="0">
              <a:spcBef>
                <a:spcPts val="0"/>
              </a:spcBef>
              <a:buNone/>
              <a:defRPr>
                <a:solidFill>
                  <a:schemeClr val="bg1"/>
                </a:solidFill>
              </a:defRPr>
            </a:lvl5pPr>
          </a:lstStyle>
          <a:p>
            <a:pPr lvl="0"/>
            <a:r>
              <a:rPr lang="en-US" dirty="0"/>
              <a:t>Additional information about this section (optional)</a:t>
            </a:r>
          </a:p>
        </p:txBody>
      </p:sp>
      <p:sp>
        <p:nvSpPr>
          <p:cNvPr id="36" name="Rectangle 35">
            <a:extLst>
              <a:ext uri="{FF2B5EF4-FFF2-40B4-BE49-F238E27FC236}">
                <a16:creationId xmlns:a16="http://schemas.microsoft.com/office/drawing/2014/main" id="{56CCB747-B81D-744D-9CE9-1225B76A2060}"/>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descr="A picture containing drawing&#10;&#10;Description automatically generated">
            <a:extLst>
              <a:ext uri="{FF2B5EF4-FFF2-40B4-BE49-F238E27FC236}">
                <a16:creationId xmlns:a16="http://schemas.microsoft.com/office/drawing/2014/main" id="{16B7BA59-C63F-8043-B5BE-DA18DACFAE9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1" y="6235407"/>
            <a:ext cx="382005" cy="300453"/>
          </a:xfrm>
          <a:prstGeom prst="rect">
            <a:avLst/>
          </a:prstGeom>
        </p:spPr>
      </p:pic>
    </p:spTree>
    <p:extLst>
      <p:ext uri="{BB962C8B-B14F-4D97-AF65-F5344CB8AC3E}">
        <p14:creationId xmlns:p14="http://schemas.microsoft.com/office/powerpoint/2010/main" val="37621304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12091498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4064172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3240313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25988607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4022546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4" name="Text Placeholder"/>
          <p:cNvSpPr>
            <a:spLocks noGrp="1"/>
          </p:cNvSpPr>
          <p:nvPr>
            <p:ph type="body" sz="quarter" idx="10" hasCustomPrompt="1"/>
          </p:nvPr>
        </p:nvSpPr>
        <p:spPr>
          <a:xfrm>
            <a:off x="457199" y="980024"/>
            <a:ext cx="11338560" cy="5192175"/>
          </a:xfrm>
        </p:spPr>
        <p:txBody>
          <a:bodyPr tIns="0" anchor="t" anchorCtr="0">
            <a:normAutofit/>
          </a:bodyPr>
          <a:lstStyle>
            <a:lvl1pPr marL="457200" indent="-457200">
              <a:lnSpc>
                <a:spcPct val="100000"/>
              </a:lnSpc>
              <a:spcBef>
                <a:spcPts val="3000"/>
              </a:spcBef>
              <a:buClr>
                <a:schemeClr val="tx1"/>
              </a:buClr>
              <a:buFont typeface="+mj-lt"/>
              <a:buAutoNum type="arabicPeriod"/>
              <a:defRPr sz="2200" baseline="0"/>
            </a:lvl1pPr>
            <a:lvl2pPr marL="914400" indent="-457200">
              <a:lnSpc>
                <a:spcPct val="100000"/>
              </a:lnSpc>
              <a:spcBef>
                <a:spcPts val="1200"/>
              </a:spcBef>
              <a:buClr>
                <a:schemeClr val="tx1"/>
              </a:buClr>
              <a:buFont typeface="+mj-lt"/>
              <a:buAutoNum type="alphaLcPeriod"/>
              <a:defRPr sz="2200"/>
            </a:lvl2pPr>
            <a:lvl3pPr marL="1371600" indent="-457200">
              <a:lnSpc>
                <a:spcPct val="100000"/>
              </a:lnSpc>
              <a:spcBef>
                <a:spcPts val="1200"/>
              </a:spcBef>
              <a:buClr>
                <a:schemeClr val="tx1"/>
              </a:buClr>
              <a:buFont typeface="+mj-lt"/>
              <a:buAutoNum type="romanLcPeriod"/>
              <a:defRPr sz="2200"/>
            </a:lvl3pPr>
            <a:lvl4pPr marL="1828800" indent="-457200">
              <a:lnSpc>
                <a:spcPct val="100000"/>
              </a:lnSpc>
              <a:spcBef>
                <a:spcPts val="1200"/>
              </a:spcBef>
              <a:buClr>
                <a:schemeClr val="tx1"/>
              </a:buClr>
              <a:buSzPct val="100000"/>
              <a:buFont typeface="+mj-lt"/>
              <a:buAutoNum type="arabicParenR"/>
              <a:defRPr sz="2200" baseline="0"/>
            </a:lvl4pPr>
            <a:lvl5pPr marL="2286000" indent="-457200">
              <a:lnSpc>
                <a:spcPct val="100000"/>
              </a:lnSpc>
              <a:spcBef>
                <a:spcPts val="1200"/>
              </a:spcBef>
              <a:buClr>
                <a:schemeClr val="tx1"/>
              </a:buClr>
              <a:buFont typeface="+mj-lt"/>
              <a:buAutoNum type="alphaLcParenR"/>
              <a:defRPr sz="2200"/>
            </a:lvl5pPr>
          </a:lstStyle>
          <a:p>
            <a:pPr lvl="0"/>
            <a:r>
              <a:rPr lang="en-US" dirty="0"/>
              <a:t>Click to insert agenda items.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Second agenda item</a:t>
            </a:r>
          </a:p>
          <a:p>
            <a:pPr lvl="0"/>
            <a:r>
              <a:rPr lang="en-US" dirty="0"/>
              <a:t>Third agenda item</a:t>
            </a:r>
          </a:p>
        </p:txBody>
      </p:sp>
      <p:sp>
        <p:nvSpPr>
          <p:cNvPr id="6" name="Slide Number Placeholder 5">
            <a:extLst>
              <a:ext uri="{FF2B5EF4-FFF2-40B4-BE49-F238E27FC236}">
                <a16:creationId xmlns:a16="http://schemas.microsoft.com/office/drawing/2014/main" id="{59965809-73B4-254D-A68C-E7B755C89E3A}"/>
              </a:ext>
            </a:extLst>
          </p:cNvPr>
          <p:cNvSpPr>
            <a:spLocks noGrp="1"/>
          </p:cNvSpPr>
          <p:nvPr>
            <p:ph type="sldNum" sz="quarter" idx="11"/>
          </p:nvPr>
        </p:nvSpPr>
        <p:spPr/>
        <p:txBody>
          <a:bodyPr/>
          <a:lstStyle>
            <a:lvl1pPr>
              <a:defRPr>
                <a:solidFill>
                  <a:schemeClr val="bg1"/>
                </a:solidFill>
              </a:defRPr>
            </a:lvl1pPr>
          </a:lstStyle>
          <a:p>
            <a:fld id="{58AE716E-68DD-2249-A7FA-8AEF0B14DF81}" type="slidenum">
              <a:rPr lang="en-US" smtClean="0"/>
              <a:pPr/>
              <a:t>‹#›</a:t>
            </a:fld>
            <a:endParaRPr lang="en-US" dirty="0"/>
          </a:p>
        </p:txBody>
      </p:sp>
      <p:sp>
        <p:nvSpPr>
          <p:cNvPr id="9" name="Title 8">
            <a:extLst>
              <a:ext uri="{FF2B5EF4-FFF2-40B4-BE49-F238E27FC236}">
                <a16:creationId xmlns:a16="http://schemas.microsoft.com/office/drawing/2014/main" id="{1C37C59D-FB7B-E64A-A13B-3AD1C18E8315}"/>
              </a:ext>
            </a:extLst>
          </p:cNvPr>
          <p:cNvSpPr>
            <a:spLocks noGrp="1"/>
          </p:cNvSpPr>
          <p:nvPr>
            <p:ph type="title" hasCustomPrompt="1"/>
          </p:nvPr>
        </p:nvSpPr>
        <p:spPr>
          <a:xfrm>
            <a:off x="426231" y="65597"/>
            <a:ext cx="11369528" cy="518012"/>
          </a:xfrm>
        </p:spPr>
        <p:txBody>
          <a:bodyPr/>
          <a:lstStyle/>
          <a:p>
            <a:r>
              <a:rPr lang="en-US" dirty="0"/>
              <a:t>Agenda Layout</a:t>
            </a:r>
          </a:p>
        </p:txBody>
      </p:sp>
    </p:spTree>
    <p:extLst>
      <p:ext uri="{BB962C8B-B14F-4D97-AF65-F5344CB8AC3E}">
        <p14:creationId xmlns:p14="http://schemas.microsoft.com/office/powerpoint/2010/main" val="31672036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477184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1021777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dered List">
    <p:spTree>
      <p:nvGrpSpPr>
        <p:cNvPr id="1" name=""/>
        <p:cNvGrpSpPr/>
        <p:nvPr/>
      </p:nvGrpSpPr>
      <p:grpSpPr>
        <a:xfrm>
          <a:off x="0" y="0"/>
          <a:ext cx="0" cy="0"/>
          <a:chOff x="0" y="0"/>
          <a:chExt cx="0" cy="0"/>
        </a:xfrm>
      </p:grpSpPr>
      <p:sp>
        <p:nvSpPr>
          <p:cNvPr id="5" name="Content"/>
          <p:cNvSpPr>
            <a:spLocks noGrp="1"/>
          </p:cNvSpPr>
          <p:nvPr>
            <p:ph sz="quarter" idx="17" hasCustomPrompt="1"/>
          </p:nvPr>
        </p:nvSpPr>
        <p:spPr>
          <a:xfrm>
            <a:off x="457200" y="980023"/>
            <a:ext cx="11338560" cy="5009297"/>
          </a:xfrm>
        </p:spPr>
        <p:txBody>
          <a:bodyPr>
            <a:normAutofit/>
          </a:bodyPr>
          <a:lstStyle>
            <a:lvl1pPr marL="457200" indent="-457200">
              <a:lnSpc>
                <a:spcPct val="105000"/>
              </a:lnSpc>
              <a:spcBef>
                <a:spcPts val="600"/>
              </a:spcBef>
              <a:buClr>
                <a:schemeClr val="tx2"/>
              </a:buClr>
              <a:buFont typeface="+mj-lt"/>
              <a:buAutoNum type="arabicPeriod"/>
              <a:defRPr sz="2000" baseline="0"/>
            </a:lvl1pPr>
            <a:lvl2pPr marL="914400" indent="-457200">
              <a:lnSpc>
                <a:spcPct val="105000"/>
              </a:lnSpc>
              <a:spcBef>
                <a:spcPts val="600"/>
              </a:spcBef>
              <a:buClr>
                <a:schemeClr val="tx2"/>
              </a:buClr>
              <a:buFont typeface="+mj-lt"/>
              <a:buAutoNum type="alphaLcPeriod"/>
              <a:defRPr sz="2000"/>
            </a:lvl2pPr>
            <a:lvl3pPr marL="1371600" indent="-457200">
              <a:lnSpc>
                <a:spcPct val="105000"/>
              </a:lnSpc>
              <a:spcBef>
                <a:spcPts val="600"/>
              </a:spcBef>
              <a:buClr>
                <a:schemeClr val="tx2"/>
              </a:buClr>
              <a:buFont typeface="+mj-lt"/>
              <a:buAutoNum type="romanLcPeriod"/>
              <a:defRPr sz="2000"/>
            </a:lvl3pPr>
            <a:lvl4pPr marL="1828800" indent="-457200">
              <a:lnSpc>
                <a:spcPct val="105000"/>
              </a:lnSpc>
              <a:spcBef>
                <a:spcPts val="600"/>
              </a:spcBef>
              <a:buClr>
                <a:schemeClr val="tx2"/>
              </a:buClr>
              <a:buSzPct val="100000"/>
              <a:buFont typeface="+mj-lt"/>
              <a:buAutoNum type="arabicParenR"/>
              <a:defRPr sz="2000"/>
            </a:lvl4pPr>
            <a:lvl5pPr marL="2286000" indent="-457200">
              <a:lnSpc>
                <a:spcPct val="105000"/>
              </a:lnSpc>
              <a:spcBef>
                <a:spcPts val="600"/>
              </a:spcBef>
              <a:buClr>
                <a:schemeClr val="tx2"/>
              </a:buClr>
              <a:buFont typeface="+mj-lt"/>
              <a:buAutoNum type="alphaLcParenR"/>
              <a:defRPr sz="2000"/>
            </a:lvl5pPr>
          </a:lstStyle>
          <a:p>
            <a:pPr lvl="0"/>
            <a:r>
              <a:rPr lang="en-US" dirty="0"/>
              <a:t>Click here to add an ordered list, or click on an icon below to add a table, graph, SmartArt object, or picture. The ordered list uses Arabic numerals for the first level, lowercase letters for the second level, and lowercase Roman numerals for the third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BFA943DE-30D8-3C44-BAD4-F714ADCDCC99}"/>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8" name="Title 7">
            <a:extLst>
              <a:ext uri="{FF2B5EF4-FFF2-40B4-BE49-F238E27FC236}">
                <a16:creationId xmlns:a16="http://schemas.microsoft.com/office/drawing/2014/main" id="{7C0178C2-F4D1-FC47-9325-665EBB4F63A3}"/>
              </a:ext>
            </a:extLst>
          </p:cNvPr>
          <p:cNvSpPr>
            <a:spLocks noGrp="1"/>
          </p:cNvSpPr>
          <p:nvPr>
            <p:ph type="title" hasCustomPrompt="1"/>
          </p:nvPr>
        </p:nvSpPr>
        <p:spPr>
          <a:xfrm>
            <a:off x="426230" y="65597"/>
            <a:ext cx="11369529" cy="518012"/>
          </a:xfrm>
        </p:spPr>
        <p:txBody>
          <a:bodyPr/>
          <a:lstStyle/>
          <a:p>
            <a:r>
              <a:rPr lang="en-US" dirty="0"/>
              <a:t>Ordered List Layout</a:t>
            </a:r>
          </a:p>
        </p:txBody>
      </p:sp>
    </p:spTree>
    <p:extLst>
      <p:ext uri="{BB962C8B-B14F-4D97-AF65-F5344CB8AC3E}">
        <p14:creationId xmlns:p14="http://schemas.microsoft.com/office/powerpoint/2010/main" val="13644726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ntent Ordered List">
    <p:spTree>
      <p:nvGrpSpPr>
        <p:cNvPr id="1" name=""/>
        <p:cNvGrpSpPr/>
        <p:nvPr/>
      </p:nvGrpSpPr>
      <p:grpSpPr>
        <a:xfrm>
          <a:off x="0" y="0"/>
          <a:ext cx="0" cy="0"/>
          <a:chOff x="0" y="0"/>
          <a:chExt cx="0" cy="0"/>
        </a:xfrm>
      </p:grpSpPr>
      <p:sp>
        <p:nvSpPr>
          <p:cNvPr id="14" name="Left Content"/>
          <p:cNvSpPr>
            <a:spLocks noGrp="1"/>
          </p:cNvSpPr>
          <p:nvPr>
            <p:ph sz="quarter" idx="18" hasCustomPrompt="1"/>
          </p:nvPr>
        </p:nvSpPr>
        <p:spPr>
          <a:xfrm>
            <a:off x="457200"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Right Content"/>
          <p:cNvSpPr>
            <a:spLocks noGrp="1"/>
          </p:cNvSpPr>
          <p:nvPr>
            <p:ph sz="quarter" idx="19" hasCustomPrompt="1"/>
          </p:nvPr>
        </p:nvSpPr>
        <p:spPr>
          <a:xfrm>
            <a:off x="6227064" y="980023"/>
            <a:ext cx="5568696" cy="5009297"/>
          </a:xfrm>
        </p:spPr>
        <p:txBody>
          <a:bodyPr>
            <a:normAutofit/>
          </a:bodyPr>
          <a:lstStyle>
            <a:lvl1pPr marL="457200" indent="-457200">
              <a:lnSpc>
                <a:spcPct val="105000"/>
              </a:lnSpc>
              <a:spcBef>
                <a:spcPts val="600"/>
              </a:spcBef>
              <a:buClr>
                <a:schemeClr val="tx1"/>
              </a:buClr>
              <a:buFont typeface="+mj-lt"/>
              <a:buAutoNum type="arabicPeriod"/>
              <a:defRPr sz="2000"/>
            </a:lvl1pPr>
            <a:lvl2pPr marL="914400" indent="-457200">
              <a:lnSpc>
                <a:spcPct val="105000"/>
              </a:lnSpc>
              <a:spcBef>
                <a:spcPts val="600"/>
              </a:spcBef>
              <a:buClr>
                <a:schemeClr val="tx1"/>
              </a:buClr>
              <a:buFont typeface="+mj-lt"/>
              <a:buAutoNum type="alphaLcPeriod"/>
              <a:defRPr sz="2000"/>
            </a:lvl2pPr>
            <a:lvl3pPr marL="1371600" indent="-457200">
              <a:lnSpc>
                <a:spcPct val="105000"/>
              </a:lnSpc>
              <a:spcBef>
                <a:spcPts val="600"/>
              </a:spcBef>
              <a:buClr>
                <a:schemeClr val="tx1"/>
              </a:buClr>
              <a:buFont typeface="+mj-lt"/>
              <a:buAutoNum type="romanLcPeriod"/>
              <a:defRPr sz="2000"/>
            </a:lvl3pPr>
            <a:lvl4pPr marL="1828800" indent="-457200">
              <a:lnSpc>
                <a:spcPct val="105000"/>
              </a:lnSpc>
              <a:spcBef>
                <a:spcPts val="600"/>
              </a:spcBef>
              <a:buClr>
                <a:schemeClr val="tx1"/>
              </a:buClr>
              <a:buSzPct val="100000"/>
              <a:buFont typeface="+mj-lt"/>
              <a:buAutoNum type="arabicParenR"/>
              <a:defRPr sz="2000"/>
            </a:lvl4pPr>
            <a:lvl5pPr marL="2286000" indent="-457200">
              <a:lnSpc>
                <a:spcPct val="105000"/>
              </a:lnSpc>
              <a:spcBef>
                <a:spcPts val="600"/>
              </a:spcBef>
              <a:buClr>
                <a:schemeClr val="tx1"/>
              </a:buClr>
              <a:buFont typeface="+mj-lt"/>
              <a:buAutoNum type="alphaLcParenR"/>
              <a:defRPr sz="2000"/>
            </a:lvl5pPr>
          </a:lstStyle>
          <a:p>
            <a:pPr lvl="0"/>
            <a:r>
              <a:rPr lang="en-US" dirty="0"/>
              <a:t>Click here to add an ordered list, or click on an icon below to add a table, graph, SmartArt object, or picture.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Slide Number Placeholder 2">
            <a:extLst>
              <a:ext uri="{FF2B5EF4-FFF2-40B4-BE49-F238E27FC236}">
                <a16:creationId xmlns:a16="http://schemas.microsoft.com/office/drawing/2014/main" id="{21920307-3693-814B-9504-81A5CEE2BCA7}"/>
              </a:ext>
            </a:extLst>
          </p:cNvPr>
          <p:cNvSpPr>
            <a:spLocks noGrp="1"/>
          </p:cNvSpPr>
          <p:nvPr>
            <p:ph type="sldNum" sz="quarter" idx="20"/>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DFB739CD-B3C5-CB47-AD1D-4BCB9FD362CC}"/>
              </a:ext>
            </a:extLst>
          </p:cNvPr>
          <p:cNvSpPr>
            <a:spLocks noGrp="1"/>
          </p:cNvSpPr>
          <p:nvPr>
            <p:ph type="title" hasCustomPrompt="1"/>
          </p:nvPr>
        </p:nvSpPr>
        <p:spPr>
          <a:xfrm>
            <a:off x="426230" y="65597"/>
            <a:ext cx="11369529" cy="518012"/>
          </a:xfrm>
        </p:spPr>
        <p:txBody>
          <a:bodyPr/>
          <a:lstStyle/>
          <a:p>
            <a:r>
              <a:rPr lang="en-US" dirty="0"/>
              <a:t>Two Content Ordered List Layout</a:t>
            </a:r>
          </a:p>
        </p:txBody>
      </p:sp>
    </p:spTree>
    <p:extLst>
      <p:ext uri="{BB962C8B-B14F-4D97-AF65-F5344CB8AC3E}">
        <p14:creationId xmlns:p14="http://schemas.microsoft.com/office/powerpoint/2010/main" val="11502536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Photo Right">
    <p:spTree>
      <p:nvGrpSpPr>
        <p:cNvPr id="1" name=""/>
        <p:cNvGrpSpPr/>
        <p:nvPr/>
      </p:nvGrpSpPr>
      <p:grpSpPr>
        <a:xfrm>
          <a:off x="0" y="0"/>
          <a:ext cx="0" cy="0"/>
          <a:chOff x="0" y="0"/>
          <a:chExt cx="0" cy="0"/>
        </a:xfrm>
      </p:grpSpPr>
      <p:sp>
        <p:nvSpPr>
          <p:cNvPr id="19" name="grey box">
            <a:extLst>
              <a:ext uri="{FF2B5EF4-FFF2-40B4-BE49-F238E27FC236}">
                <a16:creationId xmlns:a16="http://schemas.microsoft.com/office/drawing/2014/main" id="{A0108988-471C-AC44-89A7-198C88D416B1}"/>
              </a:ext>
            </a:extLst>
          </p:cNvPr>
          <p:cNvSpPr/>
          <p:nvPr userDrawn="1"/>
        </p:nvSpPr>
        <p:spPr>
          <a:xfrm>
            <a:off x="-979" y="0"/>
            <a:ext cx="6096000" cy="6858000"/>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0" name="Group 9">
            <a:extLst>
              <a:ext uri="{FF2B5EF4-FFF2-40B4-BE49-F238E27FC236}">
                <a16:creationId xmlns:a16="http://schemas.microsoft.com/office/drawing/2014/main" id="{FFFADB4B-37BB-0241-8746-C5816773B9B0}"/>
              </a:ext>
            </a:extLst>
          </p:cNvPr>
          <p:cNvGrpSpPr/>
          <p:nvPr userDrawn="1"/>
        </p:nvGrpSpPr>
        <p:grpSpPr>
          <a:xfrm>
            <a:off x="0" y="6240306"/>
            <a:ext cx="12192000" cy="632182"/>
            <a:chOff x="0" y="6225818"/>
            <a:chExt cx="9144000" cy="632182"/>
          </a:xfrm>
        </p:grpSpPr>
        <p:sp>
          <p:nvSpPr>
            <p:cNvPr id="11" name="Rectangle 10">
              <a:extLst>
                <a:ext uri="{FF2B5EF4-FFF2-40B4-BE49-F238E27FC236}">
                  <a16:creationId xmlns:a16="http://schemas.microsoft.com/office/drawing/2014/main" id="{386A22AF-67D5-F543-A159-755B8EF4003D}"/>
                </a:ext>
              </a:extLst>
            </p:cNvPr>
            <p:cNvSpPr/>
            <p:nvPr userDrawn="1"/>
          </p:nvSpPr>
          <p:spPr>
            <a:xfrm>
              <a:off x="0" y="6225818"/>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6158D77B-D1A8-0C40-85E3-DA8A6FA37D09}"/>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52" name="Text Placeholder 9"/>
          <p:cNvSpPr>
            <a:spLocks noGrp="1"/>
          </p:cNvSpPr>
          <p:nvPr userDrawn="1">
            <p:ph type="body" sz="quarter" idx="13"/>
          </p:nvPr>
        </p:nvSpPr>
        <p:spPr>
          <a:xfrm>
            <a:off x="436255" y="965535"/>
            <a:ext cx="5257800" cy="5111608"/>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3" name="Content Placeholder 3"/>
          <p:cNvSpPr>
            <a:spLocks noGrp="1"/>
          </p:cNvSpPr>
          <p:nvPr userDrawn="1">
            <p:ph sz="half" idx="2" hasCustomPrompt="1"/>
          </p:nvPr>
        </p:nvSpPr>
        <p:spPr>
          <a:xfrm>
            <a:off x="6092952" y="1"/>
            <a:ext cx="6099048" cy="6077143"/>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2" name="Slide Number Placeholder 1">
            <a:extLst>
              <a:ext uri="{FF2B5EF4-FFF2-40B4-BE49-F238E27FC236}">
                <a16:creationId xmlns:a16="http://schemas.microsoft.com/office/drawing/2014/main" id="{8506D32C-8B41-214B-9C51-5FF5A640C4D2}"/>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5" name="Rectangle 14">
            <a:extLst>
              <a:ext uri="{FF2B5EF4-FFF2-40B4-BE49-F238E27FC236}">
                <a16:creationId xmlns:a16="http://schemas.microsoft.com/office/drawing/2014/main" id="{C6A3EB17-D923-E940-979E-0234E147BEB1}"/>
              </a:ext>
            </a:extLst>
          </p:cNvPr>
          <p:cNvSpPr/>
          <p:nvPr userDrawn="1"/>
        </p:nvSpPr>
        <p:spPr>
          <a:xfrm>
            <a:off x="0" y="6240306"/>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Title 3">
            <a:extLst>
              <a:ext uri="{FF2B5EF4-FFF2-40B4-BE49-F238E27FC236}">
                <a16:creationId xmlns:a16="http://schemas.microsoft.com/office/drawing/2014/main" id="{893F56CF-BA22-AD41-BE10-25F388A6A393}"/>
              </a:ext>
            </a:extLst>
          </p:cNvPr>
          <p:cNvSpPr>
            <a:spLocks noGrp="1"/>
          </p:cNvSpPr>
          <p:nvPr>
            <p:ph type="title" hasCustomPrompt="1"/>
          </p:nvPr>
        </p:nvSpPr>
        <p:spPr>
          <a:xfrm>
            <a:off x="426231" y="35780"/>
            <a:ext cx="5257800" cy="518012"/>
          </a:xfrm>
        </p:spPr>
        <p:txBody>
          <a:bodyPr/>
          <a:lstStyle>
            <a:lvl1pPr>
              <a:defRPr>
                <a:solidFill>
                  <a:schemeClr val="tx1"/>
                </a:solidFill>
              </a:defRPr>
            </a:lvl1pPr>
          </a:lstStyle>
          <a:p>
            <a:r>
              <a:rPr lang="en-US" dirty="0"/>
              <a:t>Photo Right</a:t>
            </a:r>
          </a:p>
        </p:txBody>
      </p:sp>
      <p:pic>
        <p:nvPicPr>
          <p:cNvPr id="18" name="Picture 17" descr="A picture containing drawing&#10;&#10;Description automatically generated">
            <a:extLst>
              <a:ext uri="{FF2B5EF4-FFF2-40B4-BE49-F238E27FC236}">
                <a16:creationId xmlns:a16="http://schemas.microsoft.com/office/drawing/2014/main" id="{8C0B5C6E-8E1D-6047-BF30-5804530ADCE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16042971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Photo Left">
    <p:spTree>
      <p:nvGrpSpPr>
        <p:cNvPr id="1" name=""/>
        <p:cNvGrpSpPr/>
        <p:nvPr/>
      </p:nvGrpSpPr>
      <p:grpSpPr>
        <a:xfrm>
          <a:off x="0" y="0"/>
          <a:ext cx="0" cy="0"/>
          <a:chOff x="0" y="0"/>
          <a:chExt cx="0" cy="0"/>
        </a:xfrm>
      </p:grpSpPr>
      <p:sp>
        <p:nvSpPr>
          <p:cNvPr id="21" name="grey box">
            <a:extLst>
              <a:ext uri="{FF2B5EF4-FFF2-40B4-BE49-F238E27FC236}">
                <a16:creationId xmlns:a16="http://schemas.microsoft.com/office/drawing/2014/main" id="{F9756E41-F116-3E49-9C17-49D68C7EA8F4}"/>
              </a:ext>
            </a:extLst>
          </p:cNvPr>
          <p:cNvSpPr/>
          <p:nvPr userDrawn="1"/>
        </p:nvSpPr>
        <p:spPr>
          <a:xfrm>
            <a:off x="6098069" y="0"/>
            <a:ext cx="6093931" cy="6858000"/>
          </a:xfrm>
          <a:prstGeom prst="rect">
            <a:avLst/>
          </a:prstGeom>
          <a:solidFill>
            <a:srgbClr val="2C9ED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grpSp>
        <p:nvGrpSpPr>
          <p:cNvPr id="11" name="Group 10">
            <a:extLst>
              <a:ext uri="{FF2B5EF4-FFF2-40B4-BE49-F238E27FC236}">
                <a16:creationId xmlns:a16="http://schemas.microsoft.com/office/drawing/2014/main" id="{32BC42CD-7906-6A4D-93C6-A9904E69CA44}"/>
              </a:ext>
            </a:extLst>
          </p:cNvPr>
          <p:cNvGrpSpPr/>
          <p:nvPr userDrawn="1"/>
        </p:nvGrpSpPr>
        <p:grpSpPr>
          <a:xfrm>
            <a:off x="0" y="6242016"/>
            <a:ext cx="12192000" cy="637498"/>
            <a:chOff x="0" y="6220502"/>
            <a:chExt cx="9144000" cy="637498"/>
          </a:xfrm>
        </p:grpSpPr>
        <p:sp>
          <p:nvSpPr>
            <p:cNvPr id="13" name="Rectangle 12">
              <a:extLst>
                <a:ext uri="{FF2B5EF4-FFF2-40B4-BE49-F238E27FC236}">
                  <a16:creationId xmlns:a16="http://schemas.microsoft.com/office/drawing/2014/main" id="{831BBD1C-42DD-2B4D-8247-369BFA6F68FB}"/>
                </a:ext>
              </a:extLst>
            </p:cNvPr>
            <p:cNvSpPr/>
            <p:nvPr userDrawn="1"/>
          </p:nvSpPr>
          <p:spPr>
            <a:xfrm>
              <a:off x="0" y="6220502"/>
              <a:ext cx="9144000" cy="130601"/>
            </a:xfrm>
            <a:prstGeom prst="rect">
              <a:avLst/>
            </a:prstGeom>
            <a:solidFill>
              <a:srgbClr val="B9BBB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Rectangle 13">
              <a:extLst>
                <a:ext uri="{FF2B5EF4-FFF2-40B4-BE49-F238E27FC236}">
                  <a16:creationId xmlns:a16="http://schemas.microsoft.com/office/drawing/2014/main" id="{F97C8E63-2AE0-7941-9205-AA818AB610C7}"/>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4" name="Content Placeholder 3"/>
          <p:cNvSpPr>
            <a:spLocks noGrp="1"/>
          </p:cNvSpPr>
          <p:nvPr userDrawn="1">
            <p:ph sz="half" idx="2" hasCustomPrompt="1"/>
          </p:nvPr>
        </p:nvSpPr>
        <p:spPr>
          <a:xfrm>
            <a:off x="0" y="0"/>
            <a:ext cx="6099048" cy="6242016"/>
          </a:xfrm>
          <a:noFill/>
        </p:spPr>
        <p:txBody>
          <a:bodyPr lIns="228600" tIns="228600" rIns="228600" bIns="228600"/>
          <a:lstStyle>
            <a:lvl1pPr marL="0" indent="0">
              <a:buNone/>
              <a:defRPr/>
            </a:lvl1pPr>
          </a:lstStyle>
          <a:p>
            <a:pPr lvl="0"/>
            <a:r>
              <a:rPr lang="en-US" dirty="0"/>
              <a:t>Click on an icon below to add a table, graph, SmartArt object, or picture.</a:t>
            </a:r>
          </a:p>
        </p:txBody>
      </p:sp>
      <p:sp>
        <p:nvSpPr>
          <p:cNvPr id="3" name="Slide Number Placeholder 2">
            <a:extLst>
              <a:ext uri="{FF2B5EF4-FFF2-40B4-BE49-F238E27FC236}">
                <a16:creationId xmlns:a16="http://schemas.microsoft.com/office/drawing/2014/main" id="{00224664-29C8-434F-915D-833F29D79ADB}"/>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12" name="Rectangle 11">
            <a:extLst>
              <a:ext uri="{FF2B5EF4-FFF2-40B4-BE49-F238E27FC236}">
                <a16:creationId xmlns:a16="http://schemas.microsoft.com/office/drawing/2014/main" id="{0DA4C9DB-0D9F-9448-A75A-0A0DE6C215D5}"/>
              </a:ext>
            </a:extLst>
          </p:cNvPr>
          <p:cNvSpPr/>
          <p:nvPr userDrawn="1"/>
        </p:nvSpPr>
        <p:spPr>
          <a:xfrm>
            <a:off x="6096000" y="6218925"/>
            <a:ext cx="6096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Text Placeholder 9">
            <a:extLst>
              <a:ext uri="{FF2B5EF4-FFF2-40B4-BE49-F238E27FC236}">
                <a16:creationId xmlns:a16="http://schemas.microsoft.com/office/drawing/2014/main" id="{759D2715-D0F6-BD45-BA81-372108EF4936}"/>
              </a:ext>
            </a:extLst>
          </p:cNvPr>
          <p:cNvSpPr>
            <a:spLocks noGrp="1"/>
          </p:cNvSpPr>
          <p:nvPr>
            <p:ph type="body" sz="quarter" idx="15"/>
          </p:nvPr>
        </p:nvSpPr>
        <p:spPr>
          <a:xfrm>
            <a:off x="6521636" y="969275"/>
            <a:ext cx="5257800" cy="5107869"/>
          </a:xfrm>
          <a:noFill/>
        </p:spPr>
        <p:txBody>
          <a:bodyPr/>
          <a:lstStyle>
            <a:lvl1pPr>
              <a:buClr>
                <a:schemeClr val="tx1"/>
              </a:buCl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a:extLst>
              <a:ext uri="{FF2B5EF4-FFF2-40B4-BE49-F238E27FC236}">
                <a16:creationId xmlns:a16="http://schemas.microsoft.com/office/drawing/2014/main" id="{033D62F8-7754-154B-8C7D-DF2AB0082BB4}"/>
              </a:ext>
            </a:extLst>
          </p:cNvPr>
          <p:cNvSpPr>
            <a:spLocks noGrp="1"/>
          </p:cNvSpPr>
          <p:nvPr>
            <p:ph type="title" hasCustomPrompt="1"/>
          </p:nvPr>
        </p:nvSpPr>
        <p:spPr>
          <a:xfrm>
            <a:off x="6513087" y="35780"/>
            <a:ext cx="5249251" cy="518012"/>
          </a:xfrm>
        </p:spPr>
        <p:txBody>
          <a:bodyPr/>
          <a:lstStyle>
            <a:lvl1pPr>
              <a:defRPr>
                <a:solidFill>
                  <a:schemeClr val="tx1"/>
                </a:solidFill>
              </a:defRPr>
            </a:lvl1pPr>
          </a:lstStyle>
          <a:p>
            <a:r>
              <a:rPr lang="en-US" dirty="0"/>
              <a:t>Photo Left</a:t>
            </a:r>
          </a:p>
        </p:txBody>
      </p:sp>
      <p:pic>
        <p:nvPicPr>
          <p:cNvPr id="24" name="Picture 23" descr="A picture containing drawing&#10;&#10;Description automatically generated">
            <a:extLst>
              <a:ext uri="{FF2B5EF4-FFF2-40B4-BE49-F238E27FC236}">
                <a16:creationId xmlns:a16="http://schemas.microsoft.com/office/drawing/2014/main" id="{5FC37F2C-A87F-B746-9223-2C1EC3A34A8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2896531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Full-bleed photo">
    <p:spTree>
      <p:nvGrpSpPr>
        <p:cNvPr id="1" name=""/>
        <p:cNvGrpSpPr/>
        <p:nvPr/>
      </p:nvGrpSpPr>
      <p:grpSpPr>
        <a:xfrm>
          <a:off x="0" y="0"/>
          <a:ext cx="0" cy="0"/>
          <a:chOff x="0" y="0"/>
          <a:chExt cx="0" cy="0"/>
        </a:xfrm>
      </p:grpSpPr>
      <p:sp>
        <p:nvSpPr>
          <p:cNvPr id="3" name="Picture Placeholder 2"/>
          <p:cNvSpPr>
            <a:spLocks noGrp="1"/>
          </p:cNvSpPr>
          <p:nvPr>
            <p:ph type="pic" sz="quarter" idx="10" hasCustomPrompt="1"/>
          </p:nvPr>
        </p:nvSpPr>
        <p:spPr>
          <a:xfrm>
            <a:off x="0" y="0"/>
            <a:ext cx="12192000" cy="6858000"/>
          </a:xfrm>
        </p:spPr>
        <p:txBody>
          <a:bodyPr/>
          <a:lstStyle>
            <a:lvl1pPr marL="0" indent="0">
              <a:buNone/>
              <a:defRPr/>
            </a:lvl1pPr>
          </a:lstStyle>
          <a:p>
            <a:r>
              <a:rPr lang="en-US" dirty="0"/>
              <a:t>Full-Bleed Photo layout. Click on the icon at the center of the slide to add a picture.</a:t>
            </a:r>
          </a:p>
        </p:txBody>
      </p:sp>
      <p:sp>
        <p:nvSpPr>
          <p:cNvPr id="2" name="Title 1"/>
          <p:cNvSpPr>
            <a:spLocks noGrp="1"/>
          </p:cNvSpPr>
          <p:nvPr>
            <p:ph type="title" hasCustomPrompt="1"/>
          </p:nvPr>
        </p:nvSpPr>
        <p:spPr>
          <a:xfrm>
            <a:off x="0" y="-1208580"/>
            <a:ext cx="11338560" cy="1107996"/>
          </a:xfrm>
          <a:prstGeom prst="rect">
            <a:avLst/>
          </a:prstGeom>
        </p:spPr>
        <p:txBody>
          <a:bodyPr>
            <a:spAutoFit/>
          </a:bodyPr>
          <a:lstStyle>
            <a:lvl1pPr>
              <a:defRPr kumimoji="0" lang="en-US" sz="2400" b="0" i="0" u="none" strike="noStrike" kern="1200" cap="none" spc="0" normalizeH="0" baseline="0" noProof="0" smtClean="0">
                <a:ln>
                  <a:noFill/>
                </a:ln>
                <a:solidFill>
                  <a:srgbClr val="595959"/>
                </a:solidFill>
                <a:effectLst/>
                <a:uLnTx/>
                <a:uFillTx/>
                <a:cs typeface="Calibri"/>
              </a:defRPr>
            </a:lvl1pPr>
          </a:lstStyle>
          <a:p>
            <a:r>
              <a:rPr kumimoji="0" lang="en-US" sz="2400" b="0" i="0" u="none" strike="noStrike" kern="1200" cap="none" spc="0" normalizeH="0" baseline="0" noProof="0" dirty="0">
                <a:ln>
                  <a:noFill/>
                </a:ln>
                <a:solidFill>
                  <a:srgbClr val="595959"/>
                </a:solidFill>
                <a:effectLst/>
                <a:uLnTx/>
                <a:uFillTx/>
                <a:latin typeface="+mj-lt"/>
                <a:cs typeface="Calibri"/>
              </a:rPr>
              <a:t>Slide Title Placeholder. </a:t>
            </a:r>
            <a:br>
              <a:rPr kumimoji="0" lang="en-US" sz="2400" b="0" i="0" u="none" strike="noStrike" kern="1200" cap="none" spc="0" normalizeH="0" baseline="0" noProof="0" dirty="0">
                <a:ln>
                  <a:noFill/>
                </a:ln>
                <a:solidFill>
                  <a:srgbClr val="595959"/>
                </a:solidFill>
                <a:effectLst/>
                <a:uLnTx/>
                <a:uFillTx/>
                <a:latin typeface="+mj-lt"/>
                <a:cs typeface="Calibri"/>
              </a:rPr>
            </a:br>
            <a:r>
              <a:rPr kumimoji="0" lang="en-US" sz="2400" b="0" i="0" u="none" strike="noStrike" kern="1200" cap="none" spc="0" normalizeH="0" baseline="0" noProof="0" dirty="0">
                <a:ln>
                  <a:noFill/>
                </a:ln>
                <a:solidFill>
                  <a:srgbClr val="595959"/>
                </a:solidFill>
                <a:effectLst/>
                <a:uLnTx/>
                <a:uFillTx/>
                <a:latin typeface="+mj-lt"/>
                <a:cs typeface="Calibri"/>
              </a:rPr>
              <a:t>This slide title will not appear in slide presentations. It fulfills the Section 508 requirement that every slide has a unique slide title.</a:t>
            </a:r>
            <a:endParaRPr lang="en-US" dirty="0"/>
          </a:p>
        </p:txBody>
      </p:sp>
    </p:spTree>
    <p:extLst>
      <p:ext uri="{BB962C8B-B14F-4D97-AF65-F5344CB8AC3E}">
        <p14:creationId xmlns:p14="http://schemas.microsoft.com/office/powerpoint/2010/main" val="23993207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ferences">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656E5A0-0247-1E47-BEE1-6D5715DD596F}"/>
              </a:ext>
            </a:extLst>
          </p:cNvPr>
          <p:cNvSpPr>
            <a:spLocks noGrp="1"/>
          </p:cNvSpPr>
          <p:nvPr>
            <p:ph type="sldNum" sz="quarter" idx="14"/>
          </p:nvPr>
        </p:nvSpPr>
        <p:spPr/>
        <p:txBody>
          <a:bodyPr/>
          <a:lstStyle/>
          <a:p>
            <a:fld id="{58AE716E-68DD-2249-A7FA-8AEF0B14DF81}" type="slidenum">
              <a:rPr lang="en-US" smtClean="0"/>
              <a:pPr/>
              <a:t>‹#›</a:t>
            </a:fld>
            <a:endParaRPr lang="en-US" dirty="0"/>
          </a:p>
        </p:txBody>
      </p:sp>
      <p:sp>
        <p:nvSpPr>
          <p:cNvPr id="5" name="Title 4">
            <a:extLst>
              <a:ext uri="{FF2B5EF4-FFF2-40B4-BE49-F238E27FC236}">
                <a16:creationId xmlns:a16="http://schemas.microsoft.com/office/drawing/2014/main" id="{045BA458-90C4-F74B-AE2A-4AF25227E417}"/>
              </a:ext>
            </a:extLst>
          </p:cNvPr>
          <p:cNvSpPr>
            <a:spLocks noGrp="1"/>
          </p:cNvSpPr>
          <p:nvPr>
            <p:ph type="title" hasCustomPrompt="1"/>
          </p:nvPr>
        </p:nvSpPr>
        <p:spPr>
          <a:xfrm>
            <a:off x="426230" y="65597"/>
            <a:ext cx="11369529" cy="518012"/>
          </a:xfrm>
        </p:spPr>
        <p:txBody>
          <a:bodyPr/>
          <a:lstStyle/>
          <a:p>
            <a:r>
              <a:rPr lang="en-US" dirty="0"/>
              <a:t>References</a:t>
            </a:r>
          </a:p>
        </p:txBody>
      </p:sp>
      <p:sp>
        <p:nvSpPr>
          <p:cNvPr id="13" name="Content">
            <a:extLst>
              <a:ext uri="{FF2B5EF4-FFF2-40B4-BE49-F238E27FC236}">
                <a16:creationId xmlns:a16="http://schemas.microsoft.com/office/drawing/2014/main" id="{EECC0F94-EA13-EC4B-8223-4326E5F5AC8C}"/>
              </a:ext>
            </a:extLst>
          </p:cNvPr>
          <p:cNvSpPr>
            <a:spLocks noGrp="1"/>
          </p:cNvSpPr>
          <p:nvPr>
            <p:ph type="body" sz="quarter" idx="13" hasCustomPrompt="1"/>
          </p:nvPr>
        </p:nvSpPr>
        <p:spPr>
          <a:xfrm>
            <a:off x="457200" y="1143001"/>
            <a:ext cx="11338560" cy="4581939"/>
          </a:xfrm>
        </p:spPr>
        <p:txBody>
          <a:bodyPr>
            <a:noAutofit/>
          </a:bodyPr>
          <a:lstStyle>
            <a:lvl1pPr marL="457200" indent="-457200">
              <a:lnSpc>
                <a:spcPct val="100000"/>
              </a:lnSpc>
              <a:spcBef>
                <a:spcPts val="1800"/>
              </a:spcBef>
              <a:buNone/>
              <a:defRPr sz="1800" i="0" baseline="0">
                <a:solidFill>
                  <a:schemeClr val="tx1"/>
                </a:solidFill>
              </a:defRPr>
            </a:lvl1pPr>
            <a:lvl2pPr>
              <a:defRPr sz="1800"/>
            </a:lvl2pPr>
            <a:lvl3pPr>
              <a:defRPr sz="1800"/>
            </a:lvl3pPr>
            <a:lvl4pPr>
              <a:defRPr sz="1800"/>
            </a:lvl4pPr>
            <a:lvl5pPr>
              <a:defRPr sz="1800"/>
            </a:lvl5pPr>
          </a:lstStyle>
          <a:p>
            <a:pPr marL="457200"/>
            <a:r>
              <a:rPr lang="en-US" dirty="0"/>
              <a:t>References are 18 point with a 0.5” hanging indent and follow APA 6th Edition guidelines.</a:t>
            </a:r>
          </a:p>
          <a:p>
            <a:pPr marL="457200"/>
            <a:r>
              <a:rPr lang="en-US" dirty="0" err="1"/>
              <a:t>Hanushek</a:t>
            </a:r>
            <a:r>
              <a:rPr lang="en-US" dirty="0"/>
              <a:t>, E. A., &amp; Haycock, K. (2010). An effective teacher in every classroom: A lofty goal, but how to do it? </a:t>
            </a:r>
            <a:r>
              <a:rPr lang="en-US" i="1" dirty="0"/>
              <a:t>Education Next, 10</a:t>
            </a:r>
            <a:r>
              <a:rPr lang="en-US" dirty="0"/>
              <a:t>(3), 47–52.</a:t>
            </a:r>
          </a:p>
          <a:p>
            <a:pPr marL="457200"/>
            <a:r>
              <a:rPr lang="en-US" dirty="0" err="1"/>
              <a:t>Hanushek</a:t>
            </a:r>
            <a:r>
              <a:rPr lang="en-US" dirty="0"/>
              <a:t>, E. A., &amp; </a:t>
            </a:r>
            <a:r>
              <a:rPr lang="en-US" dirty="0" err="1"/>
              <a:t>Rivkin</a:t>
            </a:r>
            <a:r>
              <a:rPr lang="en-US" dirty="0"/>
              <a:t>, S. G. (2010). Generalizations about using value-added measures of teacher quality. </a:t>
            </a:r>
            <a:r>
              <a:rPr lang="en-US" i="1" dirty="0"/>
              <a:t>American Economic Review, 100</a:t>
            </a:r>
            <a:r>
              <a:rPr lang="en-US" dirty="0"/>
              <a:t>(2), 267–271.</a:t>
            </a:r>
          </a:p>
          <a:p>
            <a:pPr marL="457200"/>
            <a:r>
              <a:rPr lang="en-US" dirty="0"/>
              <a:t>Kane, T. J., &amp; </a:t>
            </a:r>
            <a:r>
              <a:rPr lang="en-US" dirty="0" err="1"/>
              <a:t>Staiger</a:t>
            </a:r>
            <a:r>
              <a:rPr lang="en-US" dirty="0"/>
              <a:t>, D. O. (2008). </a:t>
            </a:r>
            <a:r>
              <a:rPr lang="en-US" i="1" dirty="0"/>
              <a:t>Estimating teacher impacts on student achievement: An experimental evaluation </a:t>
            </a:r>
            <a:r>
              <a:rPr lang="en-US" dirty="0"/>
              <a:t>(NBER Working Paper No. 14607). Cambridge, MA: National Bureau of Economic Research.</a:t>
            </a:r>
          </a:p>
          <a:p>
            <a:pPr marL="457200"/>
            <a:r>
              <a:rPr lang="en-US" dirty="0"/>
              <a:t>Rothstein, J. (2010). Teacher quality in educational production: Tracking, decay, and student achievement. </a:t>
            </a:r>
            <a:r>
              <a:rPr lang="en-US" i="1" dirty="0"/>
              <a:t>Quarterly Journal of Economics, 125</a:t>
            </a:r>
            <a:r>
              <a:rPr lang="en-US" dirty="0"/>
              <a:t>(1), 175–214.</a:t>
            </a:r>
          </a:p>
        </p:txBody>
      </p:sp>
    </p:spTree>
    <p:extLst>
      <p:ext uri="{BB962C8B-B14F-4D97-AF65-F5344CB8AC3E}">
        <p14:creationId xmlns:p14="http://schemas.microsoft.com/office/powerpoint/2010/main" val="33136481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eet the Presenter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801853-5F98-A64F-94B9-5FC1DA6C5768}"/>
              </a:ext>
            </a:extLst>
          </p:cNvPr>
          <p:cNvSpPr>
            <a:spLocks noGrp="1"/>
          </p:cNvSpPr>
          <p:nvPr>
            <p:ph type="sldNum" sz="quarter" idx="33"/>
          </p:nvPr>
        </p:nvSpPr>
        <p:spPr/>
        <p:txBody>
          <a:bodyPr/>
          <a:lstStyle/>
          <a:p>
            <a:fld id="{58AE716E-68DD-2249-A7FA-8AEF0B14DF81}" type="slidenum">
              <a:rPr lang="en-US" smtClean="0"/>
              <a:pPr/>
              <a:t>‹#›</a:t>
            </a:fld>
            <a:endParaRPr lang="en-US" dirty="0"/>
          </a:p>
        </p:txBody>
      </p:sp>
      <p:sp>
        <p:nvSpPr>
          <p:cNvPr id="18" name="Title 17">
            <a:extLst>
              <a:ext uri="{FF2B5EF4-FFF2-40B4-BE49-F238E27FC236}">
                <a16:creationId xmlns:a16="http://schemas.microsoft.com/office/drawing/2014/main" id="{EBB20CCD-36EB-5947-A8B4-F9D8003CD118}"/>
              </a:ext>
            </a:extLst>
          </p:cNvPr>
          <p:cNvSpPr>
            <a:spLocks noGrp="1"/>
          </p:cNvSpPr>
          <p:nvPr>
            <p:ph type="title" hasCustomPrompt="1"/>
          </p:nvPr>
        </p:nvSpPr>
        <p:spPr>
          <a:xfrm>
            <a:off x="426230" y="65597"/>
            <a:ext cx="11369529" cy="518012"/>
          </a:xfrm>
        </p:spPr>
        <p:txBody>
          <a:bodyPr/>
          <a:lstStyle/>
          <a:p>
            <a:r>
              <a:rPr lang="en-US" dirty="0"/>
              <a:t>Meet the Presenters Layout</a:t>
            </a:r>
          </a:p>
        </p:txBody>
      </p:sp>
      <p:sp>
        <p:nvSpPr>
          <p:cNvPr id="19" name="Picture Placeholder 1">
            <a:extLst>
              <a:ext uri="{FF2B5EF4-FFF2-40B4-BE49-F238E27FC236}">
                <a16:creationId xmlns:a16="http://schemas.microsoft.com/office/drawing/2014/main" id="{59F27B0B-19D0-ED42-A1C8-8D707A8FAAE7}"/>
              </a:ext>
            </a:extLst>
          </p:cNvPr>
          <p:cNvSpPr>
            <a:spLocks noGrp="1"/>
          </p:cNvSpPr>
          <p:nvPr>
            <p:ph type="pic" sz="quarter" idx="15" hasCustomPrompt="1"/>
          </p:nvPr>
        </p:nvSpPr>
        <p:spPr>
          <a:xfrm>
            <a:off x="45720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0" name="Name 1">
            <a:extLst>
              <a:ext uri="{FF2B5EF4-FFF2-40B4-BE49-F238E27FC236}">
                <a16:creationId xmlns:a16="http://schemas.microsoft.com/office/drawing/2014/main" id="{FB8185D5-85F8-B141-8CD8-7F3E19F97A19}"/>
              </a:ext>
            </a:extLst>
          </p:cNvPr>
          <p:cNvSpPr>
            <a:spLocks noGrp="1"/>
          </p:cNvSpPr>
          <p:nvPr>
            <p:ph type="body" sz="quarter" idx="19" hasCustomPrompt="1"/>
          </p:nvPr>
        </p:nvSpPr>
        <p:spPr>
          <a:xfrm>
            <a:off x="45720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First Presenter</a:t>
            </a:r>
          </a:p>
        </p:txBody>
      </p:sp>
      <p:sp>
        <p:nvSpPr>
          <p:cNvPr id="21" name="Bio 1">
            <a:extLst>
              <a:ext uri="{FF2B5EF4-FFF2-40B4-BE49-F238E27FC236}">
                <a16:creationId xmlns:a16="http://schemas.microsoft.com/office/drawing/2014/main" id="{876F3BEF-6E09-C249-A002-DF6E1E49646C}"/>
              </a:ext>
            </a:extLst>
          </p:cNvPr>
          <p:cNvSpPr>
            <a:spLocks noGrp="1"/>
          </p:cNvSpPr>
          <p:nvPr>
            <p:ph type="body" sz="quarter" idx="23" hasCustomPrompt="1"/>
          </p:nvPr>
        </p:nvSpPr>
        <p:spPr>
          <a:xfrm>
            <a:off x="45720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2" name="Picture Placeholder 1">
            <a:extLst>
              <a:ext uri="{FF2B5EF4-FFF2-40B4-BE49-F238E27FC236}">
                <a16:creationId xmlns:a16="http://schemas.microsoft.com/office/drawing/2014/main" id="{F9D865F7-3E95-6B49-AC42-168166E3D8DB}"/>
              </a:ext>
            </a:extLst>
          </p:cNvPr>
          <p:cNvSpPr>
            <a:spLocks noGrp="1"/>
          </p:cNvSpPr>
          <p:nvPr>
            <p:ph type="pic" sz="quarter" idx="24" hasCustomPrompt="1"/>
          </p:nvPr>
        </p:nvSpPr>
        <p:spPr>
          <a:xfrm>
            <a:off x="283464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3" name="Name 1">
            <a:extLst>
              <a:ext uri="{FF2B5EF4-FFF2-40B4-BE49-F238E27FC236}">
                <a16:creationId xmlns:a16="http://schemas.microsoft.com/office/drawing/2014/main" id="{6A97F58F-0EC3-AA43-B5BD-B23C9CE540A2}"/>
              </a:ext>
            </a:extLst>
          </p:cNvPr>
          <p:cNvSpPr>
            <a:spLocks noGrp="1"/>
          </p:cNvSpPr>
          <p:nvPr>
            <p:ph type="body" sz="quarter" idx="25" hasCustomPrompt="1"/>
          </p:nvPr>
        </p:nvSpPr>
        <p:spPr>
          <a:xfrm>
            <a:off x="283464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Second Presenter</a:t>
            </a:r>
          </a:p>
        </p:txBody>
      </p:sp>
      <p:sp>
        <p:nvSpPr>
          <p:cNvPr id="24" name="Bio 1">
            <a:extLst>
              <a:ext uri="{FF2B5EF4-FFF2-40B4-BE49-F238E27FC236}">
                <a16:creationId xmlns:a16="http://schemas.microsoft.com/office/drawing/2014/main" id="{DEC511A4-493A-094C-832F-1ED3171561F8}"/>
              </a:ext>
            </a:extLst>
          </p:cNvPr>
          <p:cNvSpPr>
            <a:spLocks noGrp="1"/>
          </p:cNvSpPr>
          <p:nvPr>
            <p:ph type="body" sz="quarter" idx="26" hasCustomPrompt="1"/>
          </p:nvPr>
        </p:nvSpPr>
        <p:spPr>
          <a:xfrm>
            <a:off x="283464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5" name="Picture Placeholder 1">
            <a:extLst>
              <a:ext uri="{FF2B5EF4-FFF2-40B4-BE49-F238E27FC236}">
                <a16:creationId xmlns:a16="http://schemas.microsoft.com/office/drawing/2014/main" id="{1093D38B-45A9-094C-ADEC-3C1F7CAEC570}"/>
              </a:ext>
            </a:extLst>
          </p:cNvPr>
          <p:cNvSpPr>
            <a:spLocks noGrp="1"/>
          </p:cNvSpPr>
          <p:nvPr>
            <p:ph type="pic" sz="quarter" idx="27" hasCustomPrompt="1"/>
          </p:nvPr>
        </p:nvSpPr>
        <p:spPr>
          <a:xfrm>
            <a:off x="521208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6" name="Name 1">
            <a:extLst>
              <a:ext uri="{FF2B5EF4-FFF2-40B4-BE49-F238E27FC236}">
                <a16:creationId xmlns:a16="http://schemas.microsoft.com/office/drawing/2014/main" id="{1A59E0A0-619E-A241-94E1-03AB7FE02142}"/>
              </a:ext>
            </a:extLst>
          </p:cNvPr>
          <p:cNvSpPr>
            <a:spLocks noGrp="1"/>
          </p:cNvSpPr>
          <p:nvPr>
            <p:ph type="body" sz="quarter" idx="28" hasCustomPrompt="1"/>
          </p:nvPr>
        </p:nvSpPr>
        <p:spPr>
          <a:xfrm>
            <a:off x="521208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Third Presenter</a:t>
            </a:r>
          </a:p>
        </p:txBody>
      </p:sp>
      <p:sp>
        <p:nvSpPr>
          <p:cNvPr id="27" name="Bio 1">
            <a:extLst>
              <a:ext uri="{FF2B5EF4-FFF2-40B4-BE49-F238E27FC236}">
                <a16:creationId xmlns:a16="http://schemas.microsoft.com/office/drawing/2014/main" id="{57EFC205-A3AE-7F47-9D63-281871B711D3}"/>
              </a:ext>
            </a:extLst>
          </p:cNvPr>
          <p:cNvSpPr>
            <a:spLocks noGrp="1"/>
          </p:cNvSpPr>
          <p:nvPr>
            <p:ph type="body" sz="quarter" idx="29" hasCustomPrompt="1"/>
          </p:nvPr>
        </p:nvSpPr>
        <p:spPr>
          <a:xfrm>
            <a:off x="521208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28" name="Picture Placeholder 1">
            <a:extLst>
              <a:ext uri="{FF2B5EF4-FFF2-40B4-BE49-F238E27FC236}">
                <a16:creationId xmlns:a16="http://schemas.microsoft.com/office/drawing/2014/main" id="{56A5157D-929D-3A41-B4F6-3665CCC05226}"/>
              </a:ext>
            </a:extLst>
          </p:cNvPr>
          <p:cNvSpPr>
            <a:spLocks noGrp="1"/>
          </p:cNvSpPr>
          <p:nvPr>
            <p:ph type="pic" sz="quarter" idx="30" hasCustomPrompt="1"/>
          </p:nvPr>
        </p:nvSpPr>
        <p:spPr>
          <a:xfrm>
            <a:off x="758952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29" name="Name 1">
            <a:extLst>
              <a:ext uri="{FF2B5EF4-FFF2-40B4-BE49-F238E27FC236}">
                <a16:creationId xmlns:a16="http://schemas.microsoft.com/office/drawing/2014/main" id="{1489E190-8250-DA40-BF8F-EF50F5F4ACB9}"/>
              </a:ext>
            </a:extLst>
          </p:cNvPr>
          <p:cNvSpPr>
            <a:spLocks noGrp="1"/>
          </p:cNvSpPr>
          <p:nvPr>
            <p:ph type="body" sz="quarter" idx="31" hasCustomPrompt="1"/>
          </p:nvPr>
        </p:nvSpPr>
        <p:spPr>
          <a:xfrm>
            <a:off x="758952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Fourth Presenter</a:t>
            </a:r>
          </a:p>
        </p:txBody>
      </p:sp>
      <p:sp>
        <p:nvSpPr>
          <p:cNvPr id="30" name="Bio 1">
            <a:extLst>
              <a:ext uri="{FF2B5EF4-FFF2-40B4-BE49-F238E27FC236}">
                <a16:creationId xmlns:a16="http://schemas.microsoft.com/office/drawing/2014/main" id="{1992FB70-EC01-164E-8BF2-7CA9DE1248CC}"/>
              </a:ext>
            </a:extLst>
          </p:cNvPr>
          <p:cNvSpPr>
            <a:spLocks noGrp="1"/>
          </p:cNvSpPr>
          <p:nvPr>
            <p:ph type="body" sz="quarter" idx="32" hasCustomPrompt="1"/>
          </p:nvPr>
        </p:nvSpPr>
        <p:spPr>
          <a:xfrm>
            <a:off x="758952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
        <p:nvSpPr>
          <p:cNvPr id="31" name="Picture Placeholder 1">
            <a:extLst>
              <a:ext uri="{FF2B5EF4-FFF2-40B4-BE49-F238E27FC236}">
                <a16:creationId xmlns:a16="http://schemas.microsoft.com/office/drawing/2014/main" id="{C1EDC8A2-D757-0043-ACFF-F1CEC2629855}"/>
              </a:ext>
            </a:extLst>
          </p:cNvPr>
          <p:cNvSpPr>
            <a:spLocks noGrp="1"/>
          </p:cNvSpPr>
          <p:nvPr>
            <p:ph type="pic" sz="quarter" idx="34" hasCustomPrompt="1"/>
          </p:nvPr>
        </p:nvSpPr>
        <p:spPr>
          <a:xfrm>
            <a:off x="9966960" y="1325880"/>
            <a:ext cx="1828800" cy="1828800"/>
          </a:xfrm>
          <a:prstGeom prst="ellipse">
            <a:avLst/>
          </a:prstGeom>
        </p:spPr>
        <p:txBody>
          <a:bodyPr rtlCol="0" anchor="t" anchorCtr="0">
            <a:normAutofit/>
          </a:bodyPr>
          <a:lstStyle>
            <a:lvl1pPr marL="0" indent="0" algn="ctr">
              <a:lnSpc>
                <a:spcPct val="100000"/>
              </a:lnSpc>
              <a:spcBef>
                <a:spcPts val="0"/>
              </a:spcBef>
              <a:buNone/>
              <a:defRPr sz="1000" baseline="0">
                <a:solidFill>
                  <a:schemeClr val="tx1"/>
                </a:solidFill>
              </a:defRPr>
            </a:lvl1pPr>
          </a:lstStyle>
          <a:p>
            <a:pPr lvl="0"/>
            <a:r>
              <a:rPr lang="en-US" noProof="0" dirty="0"/>
              <a:t>Crop images to approximately 2” x 2” </a:t>
            </a:r>
            <a:br>
              <a:rPr lang="en-US" noProof="0" dirty="0"/>
            </a:br>
            <a:r>
              <a:rPr lang="en-US" noProof="0" dirty="0"/>
              <a:t>before inserting.</a:t>
            </a:r>
          </a:p>
          <a:p>
            <a:pPr lvl="0"/>
            <a:endParaRPr lang="en-US" noProof="0" dirty="0"/>
          </a:p>
          <a:p>
            <a:pPr lvl="0"/>
            <a:endParaRPr lang="en-US" noProof="0" dirty="0"/>
          </a:p>
          <a:p>
            <a:pPr lvl="0"/>
            <a:r>
              <a:rPr lang="en-US" noProof="0" dirty="0"/>
              <a:t>Photos with 150 dpi or higher resolution are recommended.</a:t>
            </a:r>
          </a:p>
        </p:txBody>
      </p:sp>
      <p:sp>
        <p:nvSpPr>
          <p:cNvPr id="32" name="Name 1">
            <a:extLst>
              <a:ext uri="{FF2B5EF4-FFF2-40B4-BE49-F238E27FC236}">
                <a16:creationId xmlns:a16="http://schemas.microsoft.com/office/drawing/2014/main" id="{CC062424-8C1B-A84B-8B01-96EAC2834AE3}"/>
              </a:ext>
            </a:extLst>
          </p:cNvPr>
          <p:cNvSpPr>
            <a:spLocks noGrp="1"/>
          </p:cNvSpPr>
          <p:nvPr>
            <p:ph type="body" sz="quarter" idx="35" hasCustomPrompt="1"/>
          </p:nvPr>
        </p:nvSpPr>
        <p:spPr>
          <a:xfrm>
            <a:off x="9966960" y="3246120"/>
            <a:ext cx="1828800" cy="369887"/>
          </a:xfrm>
        </p:spPr>
        <p:txBody>
          <a:bodyPr>
            <a:normAutofit/>
          </a:bodyPr>
          <a:lstStyle>
            <a:lvl1pPr marL="0" indent="0" algn="ctr">
              <a:lnSpc>
                <a:spcPct val="100000"/>
              </a:lnSpc>
              <a:spcBef>
                <a:spcPts val="0"/>
              </a:spcBef>
              <a:buNone/>
              <a:defRPr sz="1400" b="1">
                <a:solidFill>
                  <a:schemeClr val="tx1"/>
                </a:solidFill>
              </a:defRPr>
            </a:lvl1pPr>
          </a:lstStyle>
          <a:p>
            <a:pPr lvl="0"/>
            <a:r>
              <a:rPr lang="en-US" dirty="0"/>
              <a:t>Fifth Presenter</a:t>
            </a:r>
          </a:p>
        </p:txBody>
      </p:sp>
      <p:sp>
        <p:nvSpPr>
          <p:cNvPr id="33" name="Bio 1">
            <a:extLst>
              <a:ext uri="{FF2B5EF4-FFF2-40B4-BE49-F238E27FC236}">
                <a16:creationId xmlns:a16="http://schemas.microsoft.com/office/drawing/2014/main" id="{26AAFE06-5B45-F549-9365-E082708DB908}"/>
              </a:ext>
            </a:extLst>
          </p:cNvPr>
          <p:cNvSpPr>
            <a:spLocks noGrp="1"/>
          </p:cNvSpPr>
          <p:nvPr>
            <p:ph type="body" sz="quarter" idx="36" hasCustomPrompt="1"/>
          </p:nvPr>
        </p:nvSpPr>
        <p:spPr>
          <a:xfrm>
            <a:off x="9966960" y="3767328"/>
            <a:ext cx="1828800" cy="2148840"/>
          </a:xfrm>
        </p:spPr>
        <p:txBody>
          <a:bodyPr>
            <a:normAutofit/>
          </a:bodyPr>
          <a:lstStyle>
            <a:lvl1pPr marL="0" indent="0" algn="ctr">
              <a:lnSpc>
                <a:spcPct val="100000"/>
              </a:lnSpc>
              <a:spcBef>
                <a:spcPts val="0"/>
              </a:spcBef>
              <a:buNone/>
              <a:defRPr sz="1400" i="1">
                <a:solidFill>
                  <a:schemeClr val="tx1"/>
                </a:solidFill>
              </a:defRPr>
            </a:lvl1pPr>
          </a:lstStyle>
          <a:p>
            <a:pPr lvl="0"/>
            <a:r>
              <a:rPr lang="en-US" dirty="0"/>
              <a:t>Organization</a:t>
            </a:r>
            <a:br>
              <a:rPr lang="en-US" dirty="0"/>
            </a:br>
            <a:r>
              <a:rPr lang="en-US" dirty="0"/>
              <a:t>Job Title</a:t>
            </a:r>
            <a:br>
              <a:rPr lang="en-US" dirty="0"/>
            </a:br>
            <a:r>
              <a:rPr lang="en-US" dirty="0"/>
              <a:t>Phone Number</a:t>
            </a:r>
            <a:br>
              <a:rPr lang="en-US" dirty="0"/>
            </a:br>
            <a:r>
              <a:rPr lang="en-US" dirty="0"/>
              <a:t>Email Address</a:t>
            </a:r>
          </a:p>
        </p:txBody>
      </p:sp>
    </p:spTree>
    <p:extLst>
      <p:ext uri="{BB962C8B-B14F-4D97-AF65-F5344CB8AC3E}">
        <p14:creationId xmlns:p14="http://schemas.microsoft.com/office/powerpoint/2010/main" val="25783576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E2F76D06-8FC6-4C49-9095-92ACE54CA785}"/>
              </a:ext>
            </a:extLst>
          </p:cNvPr>
          <p:cNvGrpSpPr/>
          <p:nvPr userDrawn="1"/>
        </p:nvGrpSpPr>
        <p:grpSpPr>
          <a:xfrm>
            <a:off x="0" y="1"/>
            <a:ext cx="12192000" cy="6383743"/>
            <a:chOff x="1" y="-654979"/>
            <a:chExt cx="9144000" cy="7029646"/>
          </a:xfrm>
        </p:grpSpPr>
        <p:grpSp>
          <p:nvGrpSpPr>
            <p:cNvPr id="29" name="Group 28">
              <a:extLst>
                <a:ext uri="{FF2B5EF4-FFF2-40B4-BE49-F238E27FC236}">
                  <a16:creationId xmlns:a16="http://schemas.microsoft.com/office/drawing/2014/main" id="{293FDE48-75E5-3C4A-B3BC-7BADCD81C319}"/>
                </a:ext>
              </a:extLst>
            </p:cNvPr>
            <p:cNvGrpSpPr/>
            <p:nvPr/>
          </p:nvGrpSpPr>
          <p:grpSpPr>
            <a:xfrm>
              <a:off x="7514903" y="2194560"/>
              <a:ext cx="1376891" cy="1327213"/>
              <a:chOff x="7040708" y="1972456"/>
              <a:chExt cx="1490472" cy="1787106"/>
            </a:xfrm>
          </p:grpSpPr>
          <p:sp>
            <p:nvSpPr>
              <p:cNvPr id="32" name="TextBox 31">
                <a:extLst>
                  <a:ext uri="{FF2B5EF4-FFF2-40B4-BE49-F238E27FC236}">
                    <a16:creationId xmlns:a16="http://schemas.microsoft.com/office/drawing/2014/main" id="{091B6F72-6A3B-AF44-B29E-4D26C42404F0}"/>
                  </a:ext>
                </a:extLst>
              </p:cNvPr>
              <p:cNvSpPr txBox="1"/>
              <p:nvPr/>
            </p:nvSpPr>
            <p:spPr>
              <a:xfrm>
                <a:off x="7785918" y="2666546"/>
                <a:ext cx="53" cy="398931"/>
              </a:xfrm>
              <a:prstGeom prst="rect">
                <a:avLst/>
              </a:prstGeom>
              <a:noFill/>
              <a:ln>
                <a:noFill/>
              </a:ln>
            </p:spPr>
            <p:txBody>
              <a:bodyPr wrap="none" lIns="0" tIns="0" rIns="0" bIns="0" rtlCol="0" anchor="ctr" anchorCtr="1">
                <a:spAutoFit/>
              </a:bodyPr>
              <a:lstStyle/>
              <a:p>
                <a:pPr algn="ctr">
                  <a:lnSpc>
                    <a:spcPct val="150000"/>
                  </a:lnSpc>
                </a:pPr>
                <a:endParaRPr lang="en-US" sz="1300" spc="600" dirty="0">
                  <a:ln w="3175" cmpd="sng">
                    <a:noFill/>
                  </a:ln>
                  <a:solidFill>
                    <a:srgbClr val="FFFFFF">
                      <a:alpha val="70000"/>
                    </a:srgbClr>
                  </a:solidFill>
                  <a:latin typeface="Calibri"/>
                  <a:cs typeface="Calibri"/>
                </a:endParaRPr>
              </a:p>
            </p:txBody>
          </p:sp>
          <p:cxnSp>
            <p:nvCxnSpPr>
              <p:cNvPr id="33" name="Straight Connector 32">
                <a:extLst>
                  <a:ext uri="{FF2B5EF4-FFF2-40B4-BE49-F238E27FC236}">
                    <a16:creationId xmlns:a16="http://schemas.microsoft.com/office/drawing/2014/main" id="{E5FA2E85-C77D-4747-BA68-9EF4D5B06193}"/>
                  </a:ext>
                </a:extLst>
              </p:cNvPr>
              <p:cNvCxnSpPr/>
              <p:nvPr/>
            </p:nvCxnSpPr>
            <p:spPr>
              <a:xfrm>
                <a:off x="7040708" y="1972456"/>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9C97AD53-36BB-2349-94B7-9EEAC04C6127}"/>
                  </a:ext>
                </a:extLst>
              </p:cNvPr>
              <p:cNvCxnSpPr/>
              <p:nvPr/>
            </p:nvCxnSpPr>
            <p:spPr>
              <a:xfrm>
                <a:off x="7040708" y="3759562"/>
                <a:ext cx="1490472" cy="0"/>
              </a:xfrm>
              <a:prstGeom prst="line">
                <a:avLst/>
              </a:prstGeom>
              <a:ln w="3175" cmpd="sng">
                <a:solidFill>
                  <a:schemeClr val="bg1">
                    <a:alpha val="70000"/>
                  </a:schemeClr>
                </a:solidFill>
              </a:ln>
            </p:spPr>
            <p:style>
              <a:lnRef idx="2">
                <a:schemeClr val="accent1"/>
              </a:lnRef>
              <a:fillRef idx="0">
                <a:schemeClr val="accent1"/>
              </a:fillRef>
              <a:effectRef idx="1">
                <a:schemeClr val="accent1"/>
              </a:effectRef>
              <a:fontRef idx="minor">
                <a:schemeClr val="tx1"/>
              </a:fontRef>
            </p:style>
          </p:cxnSp>
        </p:grpSp>
        <p:sp>
          <p:nvSpPr>
            <p:cNvPr id="30" name="Text Placeholder 56">
              <a:extLst>
                <a:ext uri="{FF2B5EF4-FFF2-40B4-BE49-F238E27FC236}">
                  <a16:creationId xmlns:a16="http://schemas.microsoft.com/office/drawing/2014/main" id="{3D258BAB-1F24-1D4F-AE8C-0EE766EA4D6F}"/>
                </a:ext>
              </a:extLst>
            </p:cNvPr>
            <p:cNvSpPr txBox="1">
              <a:spLocks/>
            </p:cNvSpPr>
            <p:nvPr/>
          </p:nvSpPr>
          <p:spPr>
            <a:xfrm>
              <a:off x="320937" y="6188263"/>
              <a:ext cx="49" cy="186404"/>
            </a:xfrm>
            <a:prstGeom prst="rect">
              <a:avLst/>
            </a:prstGeom>
          </p:spPr>
          <p:txBody>
            <a:bodyPr wrap="none" lIns="0" tIns="0" rIns="0" bIns="0">
              <a:spAutoFit/>
            </a:bodyPr>
            <a:lstStyle>
              <a:lvl1pPr marL="0" indent="0" algn="r" defTabSz="914400" rtl="0" eaLnBrk="1" latinLnBrk="0" hangingPunct="1">
                <a:lnSpc>
                  <a:spcPct val="125000"/>
                </a:lnSpc>
                <a:spcBef>
                  <a:spcPts val="1800"/>
                </a:spcBef>
                <a:spcAft>
                  <a:spcPts val="0"/>
                </a:spcAft>
                <a:buFont typeface="Arial" panose="020B0604020202020204" pitchFamily="34" charset="0"/>
                <a:buNone/>
                <a:defRPr sz="1800" b="0" i="0" kern="1200" baseline="0">
                  <a:solidFill>
                    <a:schemeClr val="bg1"/>
                  </a:solidFill>
                  <a:latin typeface="Gill Sans" charset="0"/>
                  <a:ea typeface="Gill Sans" charset="0"/>
                  <a:cs typeface="Gill Sans" charset="0"/>
                </a:defRPr>
              </a:lvl1pPr>
              <a:lvl2pPr marL="365125"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2pPr>
              <a:lvl3pPr marL="73152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3pPr>
              <a:lvl4pPr marL="1097280" indent="-365760"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4pPr>
              <a:lvl5pPr marL="1463040" indent="-365125" algn="l" defTabSz="914400" rtl="0" eaLnBrk="1" latinLnBrk="0" hangingPunct="1">
                <a:lnSpc>
                  <a:spcPct val="125000"/>
                </a:lnSpc>
                <a:spcBef>
                  <a:spcPts val="1800"/>
                </a:spcBef>
                <a:spcAft>
                  <a:spcPts val="0"/>
                </a:spcAft>
                <a:buClr>
                  <a:schemeClr val="accent3"/>
                </a:buClr>
                <a:buFont typeface="Arial" panose="020B0604020202020204" pitchFamily="34" charset="0"/>
                <a:buChar char="•"/>
                <a:defRPr sz="2400" b="0" i="0" kern="1200">
                  <a:solidFill>
                    <a:srgbClr val="595959"/>
                  </a:solidFill>
                  <a:latin typeface="Gill Sans" charset="0"/>
                  <a:ea typeface="Gill Sans" charset="0"/>
                  <a:cs typeface="Gill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lnSpc>
                  <a:spcPct val="100000"/>
                </a:lnSpc>
              </a:pPr>
              <a:endParaRPr lang="en-US" sz="1100" spc="150" dirty="0">
                <a:solidFill>
                  <a:srgbClr val="FFFFFF"/>
                </a:solidFill>
                <a:latin typeface="Calibri"/>
                <a:ea typeface="Calibri"/>
                <a:cs typeface="Calibri"/>
              </a:endParaRPr>
            </a:p>
          </p:txBody>
        </p:sp>
        <p:sp>
          <p:nvSpPr>
            <p:cNvPr id="31" name="Rectangle 30">
              <a:extLst>
                <a:ext uri="{FF2B5EF4-FFF2-40B4-BE49-F238E27FC236}">
                  <a16:creationId xmlns:a16="http://schemas.microsoft.com/office/drawing/2014/main" id="{35448085-25EC-4C4E-87F6-3FA8E384A3F9}"/>
                </a:ext>
              </a:extLst>
            </p:cNvPr>
            <p:cNvSpPr>
              <a:spLocks/>
            </p:cNvSpPr>
            <p:nvPr/>
          </p:nvSpPr>
          <p:spPr>
            <a:xfrm>
              <a:off x="1" y="-654979"/>
              <a:ext cx="9144000" cy="6530888"/>
            </a:xfrm>
            <a:prstGeom prst="rect">
              <a:avLst/>
            </a:prstGeom>
            <a:solidFill>
              <a:srgbClr val="005488"/>
            </a:solidFill>
            <a:ln w="12700" cap="flat" cmpd="sng" algn="ctr">
              <a:noFill/>
              <a:prstDash val="solid"/>
              <a:miter lim="800000"/>
            </a:ln>
            <a:effectLst/>
          </p:spPr>
          <p:txBody>
            <a:bodyPr rtlCol="0" anchor="ctr"/>
            <a:lstStyle/>
            <a:p>
              <a:pPr algn="ctr" defTabSz="914377">
                <a:defRPr/>
              </a:pPr>
              <a:endParaRPr lang="en-US" sz="1800" kern="0" dirty="0">
                <a:solidFill>
                  <a:srgbClr val="FFFFFF"/>
                </a:solidFill>
                <a:latin typeface="Gill Sans MT"/>
              </a:endParaRPr>
            </a:p>
          </p:txBody>
        </p:sp>
      </p:grpSp>
      <p:sp>
        <p:nvSpPr>
          <p:cNvPr id="23" name="Rectangle 22">
            <a:extLst>
              <a:ext uri="{FF2B5EF4-FFF2-40B4-BE49-F238E27FC236}">
                <a16:creationId xmlns:a16="http://schemas.microsoft.com/office/drawing/2014/main" id="{29B29E6C-E18E-2F46-93AB-D50BF118D74F}"/>
              </a:ext>
            </a:extLst>
          </p:cNvPr>
          <p:cNvSpPr/>
          <p:nvPr userDrawn="1"/>
        </p:nvSpPr>
        <p:spPr>
          <a:xfrm>
            <a:off x="0" y="5938670"/>
            <a:ext cx="12192000" cy="919331"/>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 name="Title 1"/>
          <p:cNvSpPr>
            <a:spLocks noGrp="1"/>
          </p:cNvSpPr>
          <p:nvPr userDrawn="1">
            <p:ph type="title" hasCustomPrompt="1"/>
          </p:nvPr>
        </p:nvSpPr>
        <p:spPr>
          <a:xfrm>
            <a:off x="1816608" y="2029259"/>
            <a:ext cx="8558784" cy="521208"/>
          </a:xfrm>
          <a:prstGeom prst="rect">
            <a:avLst/>
          </a:prstGeom>
        </p:spPr>
        <p:txBody>
          <a:bodyPr>
            <a:normAutofit/>
          </a:bodyPr>
          <a:lstStyle>
            <a:lvl1pPr algn="ctr">
              <a:defRPr lang="en-US" sz="2400" b="0" i="0" kern="1200" cap="all" spc="300" baseline="0" dirty="0">
                <a:solidFill>
                  <a:schemeClr val="bg1"/>
                </a:solidFill>
                <a:effectLst/>
                <a:latin typeface="+mj-lt"/>
                <a:ea typeface="Calibri"/>
                <a:cs typeface="Calibri"/>
              </a:defRPr>
            </a:lvl1pPr>
          </a:lstStyle>
          <a:p>
            <a:r>
              <a:rPr lang="en-US" dirty="0"/>
              <a:t>Presenter’s Name</a:t>
            </a:r>
          </a:p>
        </p:txBody>
      </p:sp>
      <p:sp>
        <p:nvSpPr>
          <p:cNvPr id="40" name="Contact Information"/>
          <p:cNvSpPr>
            <a:spLocks noGrp="1"/>
          </p:cNvSpPr>
          <p:nvPr userDrawn="1">
            <p:ph type="body" sz="quarter" idx="11" hasCustomPrompt="1"/>
          </p:nvPr>
        </p:nvSpPr>
        <p:spPr>
          <a:xfrm>
            <a:off x="1811845" y="2606963"/>
            <a:ext cx="8556523" cy="1231786"/>
          </a:xfrm>
        </p:spPr>
        <p:txBody>
          <a:bodyPr>
            <a:noAutofit/>
          </a:bodyPr>
          <a:lstStyle>
            <a:lvl1pPr marL="0" indent="0" algn="ctr">
              <a:lnSpc>
                <a:spcPct val="140000"/>
              </a:lnSpc>
              <a:spcBef>
                <a:spcPts val="0"/>
              </a:spcBef>
              <a:buNone/>
              <a:defRPr sz="1800" cap="none" baseline="0">
                <a:solidFill>
                  <a:schemeClr val="bg1"/>
                </a:solidFill>
                <a:effectLst/>
              </a:defRPr>
            </a:lvl1pPr>
          </a:lstStyle>
          <a:p>
            <a:r>
              <a:rPr lang="en-US" dirty="0"/>
              <a:t>PRESENTER’S JOB TITLE</a:t>
            </a:r>
          </a:p>
          <a:p>
            <a:r>
              <a:rPr lang="en-US" dirty="0"/>
              <a:t>202.403.####</a:t>
            </a:r>
          </a:p>
          <a:p>
            <a:r>
              <a:rPr lang="en-US" dirty="0" err="1"/>
              <a:t>email.address@cambiumassessment.com</a:t>
            </a:r>
            <a:endParaRPr lang="en-US" dirty="0"/>
          </a:p>
        </p:txBody>
      </p:sp>
      <p:sp>
        <p:nvSpPr>
          <p:cNvPr id="4" name="Text Placeholder 3">
            <a:extLst>
              <a:ext uri="{FF2B5EF4-FFF2-40B4-BE49-F238E27FC236}">
                <a16:creationId xmlns:a16="http://schemas.microsoft.com/office/drawing/2014/main" id="{DA82E4A1-C64B-4CF5-BF73-0EF68358BABC}"/>
              </a:ext>
            </a:extLst>
          </p:cNvPr>
          <p:cNvSpPr>
            <a:spLocks noGrp="1"/>
          </p:cNvSpPr>
          <p:nvPr>
            <p:ph type="body" sz="quarter" idx="14" hasCustomPrompt="1"/>
          </p:nvPr>
        </p:nvSpPr>
        <p:spPr>
          <a:xfrm>
            <a:off x="340947" y="6476003"/>
            <a:ext cx="429605" cy="92333"/>
          </a:xfrm>
        </p:spPr>
        <p:txBody>
          <a:bodyPr wrap="none" anchor="b" anchorCtr="0">
            <a:spAutoFit/>
          </a:bodyPr>
          <a:lstStyle>
            <a:lvl1pPr marL="0" indent="0" algn="r">
              <a:lnSpc>
                <a:spcPct val="100000"/>
              </a:lnSpc>
              <a:spcBef>
                <a:spcPts val="0"/>
              </a:spcBef>
              <a:buNone/>
              <a:defRPr sz="600">
                <a:solidFill>
                  <a:schemeClr val="bg1"/>
                </a:solidFill>
              </a:defRPr>
            </a:lvl1pPr>
            <a:lvl2pPr marL="320040" indent="0">
              <a:lnSpc>
                <a:spcPct val="100000"/>
              </a:lnSpc>
              <a:spcBef>
                <a:spcPts val="0"/>
              </a:spcBef>
              <a:buNone/>
              <a:defRPr sz="600"/>
            </a:lvl2pPr>
            <a:lvl3pPr marL="685800" indent="0">
              <a:lnSpc>
                <a:spcPct val="100000"/>
              </a:lnSpc>
              <a:spcBef>
                <a:spcPts val="0"/>
              </a:spcBef>
              <a:buNone/>
              <a:defRPr sz="600"/>
            </a:lvl3pPr>
            <a:lvl4pPr marL="1005840" indent="0">
              <a:lnSpc>
                <a:spcPct val="100000"/>
              </a:lnSpc>
              <a:spcBef>
                <a:spcPts val="0"/>
              </a:spcBef>
              <a:buNone/>
              <a:defRPr sz="600"/>
            </a:lvl4pPr>
            <a:lvl5pPr marL="1325880" indent="0">
              <a:lnSpc>
                <a:spcPct val="100000"/>
              </a:lnSpc>
              <a:spcBef>
                <a:spcPts val="0"/>
              </a:spcBef>
              <a:buNone/>
              <a:defRPr sz="600"/>
            </a:lvl5pPr>
          </a:lstStyle>
          <a:p>
            <a:pPr lvl="0"/>
            <a:r>
              <a:rPr lang="en-US" dirty="0"/>
              <a:t>XXXX_MO/YR</a:t>
            </a:r>
          </a:p>
        </p:txBody>
      </p:sp>
      <p:sp>
        <p:nvSpPr>
          <p:cNvPr id="26" name="Footer Placeholder 7">
            <a:extLst>
              <a:ext uri="{FF2B5EF4-FFF2-40B4-BE49-F238E27FC236}">
                <a16:creationId xmlns:a16="http://schemas.microsoft.com/office/drawing/2014/main" id="{80690CF2-FBBB-554D-B23A-A3E0423F5B17}"/>
              </a:ext>
            </a:extLst>
          </p:cNvPr>
          <p:cNvSpPr>
            <a:spLocks noGrp="1"/>
          </p:cNvSpPr>
          <p:nvPr>
            <p:ph type="ftr" sz="quarter" idx="18"/>
          </p:nvPr>
        </p:nvSpPr>
        <p:spPr>
          <a:xfrm>
            <a:off x="340947" y="6245597"/>
            <a:ext cx="9531699" cy="92333"/>
          </a:xfrm>
          <a:prstGeom prst="rect">
            <a:avLst/>
          </a:prstGeom>
        </p:spPr>
        <p:txBody>
          <a:bodyPr wrap="square" lIns="0" tIns="0" rIns="0" bIns="0">
            <a:spAutoFit/>
          </a:bodyPr>
          <a:lstStyle>
            <a:lvl1pPr>
              <a:defRPr sz="600">
                <a:solidFill>
                  <a:schemeClr val="bg1"/>
                </a:solidFill>
              </a:defRPr>
            </a:lvl1pPr>
          </a:lstStyle>
          <a:p>
            <a:r>
              <a:rPr lang="en-US" spc="-20"/>
              <a:t>Copyright © 20XX Cambium Assessment, Inc. All rights reserved.</a:t>
            </a:r>
            <a:endParaRPr lang="en-US" spc="-20" dirty="0"/>
          </a:p>
        </p:txBody>
      </p:sp>
      <p:sp>
        <p:nvSpPr>
          <p:cNvPr id="16" name="Rectangle 15">
            <a:extLst>
              <a:ext uri="{FF2B5EF4-FFF2-40B4-BE49-F238E27FC236}">
                <a16:creationId xmlns:a16="http://schemas.microsoft.com/office/drawing/2014/main" id="{7E61B2B1-4D7A-EA4B-81CA-1888BC75DDE9}"/>
              </a:ext>
            </a:extLst>
          </p:cNvPr>
          <p:cNvSpPr/>
          <p:nvPr userDrawn="1"/>
        </p:nvSpPr>
        <p:spPr>
          <a:xfrm>
            <a:off x="0" y="5887976"/>
            <a:ext cx="121920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8" name="Picture 17" descr="A picture containing drawing&#10;&#10;Description automatically generated">
            <a:extLst>
              <a:ext uri="{FF2B5EF4-FFF2-40B4-BE49-F238E27FC236}">
                <a16:creationId xmlns:a16="http://schemas.microsoft.com/office/drawing/2014/main" id="{9AB4B2DC-3377-0340-B799-CF12239307E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25845" y="6235407"/>
            <a:ext cx="382005" cy="300453"/>
          </a:xfrm>
          <a:prstGeom prst="rect">
            <a:avLst/>
          </a:prstGeom>
        </p:spPr>
      </p:pic>
    </p:spTree>
    <p:extLst>
      <p:ext uri="{BB962C8B-B14F-4D97-AF65-F5344CB8AC3E}">
        <p14:creationId xmlns:p14="http://schemas.microsoft.com/office/powerpoint/2010/main" val="4108209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irst Level No Bullet, Text Heavy">
    <p:spTree>
      <p:nvGrpSpPr>
        <p:cNvPr id="1" name=""/>
        <p:cNvGrpSpPr/>
        <p:nvPr/>
      </p:nvGrpSpPr>
      <p:grpSpPr>
        <a:xfrm>
          <a:off x="0" y="0"/>
          <a:ext cx="0" cy="0"/>
          <a:chOff x="0" y="0"/>
          <a:chExt cx="0" cy="0"/>
        </a:xfrm>
      </p:grpSpPr>
      <p:sp>
        <p:nvSpPr>
          <p:cNvPr id="10" name="Content Placeholder"/>
          <p:cNvSpPr>
            <a:spLocks noGrp="1"/>
          </p:cNvSpPr>
          <p:nvPr>
            <p:ph idx="1" hasCustomPrompt="1"/>
          </p:nvPr>
        </p:nvSpPr>
        <p:spPr>
          <a:xfrm>
            <a:off x="457200" y="980023"/>
            <a:ext cx="11338560" cy="5009297"/>
          </a:xfrm>
          <a:prstGeom prst="rect">
            <a:avLst/>
          </a:prstGeom>
          <a:ln>
            <a:noFill/>
          </a:ln>
        </p:spPr>
        <p:txBody>
          <a:bodyPr vert="horz" lIns="0" tIns="0" rIns="0" bIns="0" rtlCol="0">
            <a:normAutofit/>
          </a:bodyPr>
          <a:lstStyle>
            <a:lvl1pPr marL="0" marR="0" indent="0" algn="l" defTabSz="685800" rtl="0" eaLnBrk="1" fontAlgn="auto" latinLnBrk="0" hangingPunct="1">
              <a:lnSpc>
                <a:spcPct val="105000"/>
              </a:lnSpc>
              <a:spcBef>
                <a:spcPts val="600"/>
              </a:spcBef>
              <a:spcAft>
                <a:spcPts val="0"/>
              </a:spcAft>
              <a:buClrTx/>
              <a:buSzPct val="100000"/>
              <a:buFont typeface="Arial" panose="020B0604020202020204" pitchFamily="34" charset="0"/>
              <a:buNone/>
              <a:tabLst/>
              <a:defRPr sz="1800" baseline="0"/>
            </a:lvl1pPr>
            <a:lvl2pPr marL="228600" indent="-228600">
              <a:lnSpc>
                <a:spcPct val="105000"/>
              </a:lnSpc>
              <a:spcBef>
                <a:spcPts val="600"/>
              </a:spcBef>
              <a:buFont typeface="Arial" panose="020B0604020202020204" pitchFamily="34" charset="0"/>
              <a:buChar char="•"/>
              <a:defRPr sz="1800"/>
            </a:lvl2pPr>
            <a:lvl3pPr marL="457200" indent="-228600">
              <a:lnSpc>
                <a:spcPct val="105000"/>
              </a:lnSpc>
              <a:spcBef>
                <a:spcPts val="600"/>
              </a:spcBef>
              <a:buFont typeface="Calibri" panose="020F0502020204030204" pitchFamily="34" charset="0"/>
              <a:buChar char="–"/>
              <a:defRPr sz="1800"/>
            </a:lvl3pPr>
            <a:lvl4pPr marL="685800" indent="-228600">
              <a:lnSpc>
                <a:spcPct val="105000"/>
              </a:lnSpc>
              <a:spcBef>
                <a:spcPts val="600"/>
              </a:spcBef>
              <a:buFont typeface="Calibri" panose="020F0502020204030204" pitchFamily="34" charset="0"/>
              <a:buChar char="»"/>
              <a:defRPr sz="1800"/>
            </a:lvl4pPr>
            <a:lvl5pPr marL="914400" indent="-228600">
              <a:lnSpc>
                <a:spcPct val="105000"/>
              </a:lnSpc>
              <a:spcBef>
                <a:spcPts val="600"/>
              </a:spcBef>
              <a:buSzPct val="110000"/>
              <a:buFont typeface="Calibri" panose="020F0502020204030204" pitchFamily="34" charset="0"/>
              <a:buChar char="◦"/>
              <a:defRPr sz="1800"/>
            </a:lvl5pPr>
            <a:lvl6pPr marL="1143000" indent="-228600">
              <a:lnSpc>
                <a:spcPct val="105000"/>
              </a:lnSpc>
              <a:spcBef>
                <a:spcPts val="600"/>
              </a:spcBef>
              <a:buFont typeface="Calibri" panose="020F0502020204030204" pitchFamily="34" charset="0"/>
              <a:buChar char="›"/>
              <a:defRPr sz="1800"/>
            </a:lvl6pPr>
          </a:lstStyle>
          <a:p>
            <a:pPr marL="0" marR="0" lvl="0" indent="0" algn="l" defTabSz="685800" rtl="0" eaLnBrk="1" fontAlgn="auto" latinLnBrk="0" hangingPunct="1">
              <a:lnSpc>
                <a:spcPct val="105000"/>
              </a:lnSpc>
              <a:spcBef>
                <a:spcPts val="450"/>
              </a:spcBef>
              <a:spcAft>
                <a:spcPts val="0"/>
              </a:spcAft>
              <a:buClrTx/>
              <a:buSzPct val="100000"/>
              <a:buFont typeface="Arial" panose="020B0604020202020204" pitchFamily="34" charset="0"/>
              <a:buNone/>
              <a:tabLst/>
              <a:defRPr/>
            </a:pPr>
            <a:r>
              <a:rPr lang="en-US" dirty="0"/>
              <a:t>The first text level has no bullet. Use Increase List Level and Decrease List Level icons in the Paragraph group on the Home tab to move between first level (no bullet) and second level (round bullet) text. Paragraph spacing is modified to 1.05 lines and 6 points before paragraph to accommodate text heavy slides. The text size will also shrink to fit within this placeholder.</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A51F26CF-1A48-794B-9C21-7C6E02560105}"/>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8" name="Source Placeholder">
            <a:extLst>
              <a:ext uri="{FF2B5EF4-FFF2-40B4-BE49-F238E27FC236}">
                <a16:creationId xmlns:a16="http://schemas.microsoft.com/office/drawing/2014/main" id="{9C6C14CB-B6F7-8A46-99AB-D48EB79F9B1B}"/>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E31CB4A3-45AF-EF47-8BFC-558B24345D7A}"/>
              </a:ext>
            </a:extLst>
          </p:cNvPr>
          <p:cNvSpPr>
            <a:spLocks noGrp="1"/>
          </p:cNvSpPr>
          <p:nvPr>
            <p:ph type="title" hasCustomPrompt="1"/>
          </p:nvPr>
        </p:nvSpPr>
        <p:spPr>
          <a:xfrm>
            <a:off x="426230" y="65597"/>
            <a:ext cx="11369529" cy="518012"/>
          </a:xfrm>
        </p:spPr>
        <p:txBody>
          <a:bodyPr/>
          <a:lstStyle/>
          <a:p>
            <a:r>
              <a:rPr lang="en-US" dirty="0"/>
              <a:t>Text Heavy Layout for Instructional Text</a:t>
            </a:r>
          </a:p>
        </p:txBody>
      </p:sp>
    </p:spTree>
    <p:extLst>
      <p:ext uri="{BB962C8B-B14F-4D97-AF65-F5344CB8AC3E}">
        <p14:creationId xmlns:p14="http://schemas.microsoft.com/office/powerpoint/2010/main" val="14070273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3" name="Content Placeholder 2"/>
          <p:cNvSpPr>
            <a:spLocks noGrp="1"/>
          </p:cNvSpPr>
          <p:nvPr>
            <p:ph idx="1"/>
          </p:nvPr>
        </p:nvSpPr>
        <p:spPr bwMode="gray">
          <a:xfrm>
            <a:off x="701040" y="1502997"/>
            <a:ext cx="10966265" cy="3852006"/>
          </a:xfrm>
        </p:spPr>
        <p:txBody>
          <a:bodyPr/>
          <a:lstStyle>
            <a:lvl1pPr>
              <a:defRPr>
                <a:solidFill>
                  <a:schemeClr val="tx2">
                    <a:lumMod val="75000"/>
                  </a:schemeClr>
                </a:solidFill>
                <a:latin typeface="+mn-lt"/>
                <a:cs typeface="Franklin Gothic Book" pitchFamily="34" charset="0"/>
              </a:defRPr>
            </a:lvl1pPr>
            <a:lvl2pPr>
              <a:defRPr sz="1800">
                <a:solidFill>
                  <a:schemeClr val="tx2">
                    <a:lumMod val="75000"/>
                  </a:schemeClr>
                </a:solidFill>
                <a:latin typeface="+mn-lt"/>
                <a:cs typeface="Franklin Gothic Book" pitchFamily="34" charset="0"/>
              </a:defRPr>
            </a:lvl2pPr>
            <a:lvl3pPr>
              <a:defRPr sz="1400" baseline="0">
                <a:solidFill>
                  <a:schemeClr val="tx2">
                    <a:lumMod val="75000"/>
                  </a:schemeClr>
                </a:solidFill>
                <a:latin typeface="+mn-lt"/>
                <a:cs typeface="Franklin Gothic Book" pitchFamily="34" charset="0"/>
              </a:defRPr>
            </a:lvl3pPr>
            <a:lvl4pPr marL="915988" indent="-228600">
              <a:defRPr sz="1400" baseline="0">
                <a:solidFill>
                  <a:schemeClr val="tx2">
                    <a:lumMod val="75000"/>
                  </a:schemeClr>
                </a:solidFill>
                <a:latin typeface="+mn-lt"/>
                <a:cs typeface="Arial" pitchFamily="34" charset="0"/>
              </a:defRPr>
            </a:lvl4pPr>
            <a:lvl5pPr marL="1143000" indent="-228600">
              <a:defRPr sz="1400" baseline="0">
                <a:solidFill>
                  <a:schemeClr val="tx2">
                    <a:lumMod val="75000"/>
                  </a:schemeClr>
                </a:solidFill>
                <a:latin typeface="+mn-lt"/>
                <a:cs typeface="Arial" pitchFamily="34" charset="0"/>
              </a:defRPr>
            </a:lvl5pPr>
            <a:lvl6pPr marL="1377950" indent="-228600">
              <a:defRPr sz="1400" baseline="0">
                <a:solidFill>
                  <a:schemeClr val="tx2">
                    <a:lumMod val="75000"/>
                  </a:schemeClr>
                </a:solidFill>
                <a:latin typeface="+mn-lt"/>
              </a:defRPr>
            </a:lvl6pPr>
            <a:lvl7pPr marL="1597025" indent="-228600">
              <a:defRPr sz="1400" baseline="0">
                <a:solidFill>
                  <a:schemeClr val="tx2">
                    <a:lumMod val="75000"/>
                  </a:schemeClr>
                </a:solidFill>
                <a:latin typeface="+mn-lt"/>
              </a:defRPr>
            </a:lvl7pPr>
            <a:lvl8pPr marL="1830388" indent="-228600">
              <a:defRPr sz="1400" baseline="0">
                <a:solidFill>
                  <a:schemeClr val="tx2">
                    <a:lumMod val="75000"/>
                  </a:schemeClr>
                </a:solidFill>
                <a:latin typeface="+mn-lt"/>
              </a:defRPr>
            </a:lvl8pPr>
            <a:lvl9pPr marL="2057400" indent="-228600">
              <a:defRPr sz="1400" baseline="0">
                <a:solidFill>
                  <a:schemeClr val="tx2">
                    <a:lumMod val="75000"/>
                  </a:schemeClr>
                </a:solidFill>
                <a:latin typeface="+mn-lt"/>
              </a:defRPr>
            </a:lvl9pPr>
          </a:lstStyle>
          <a:p>
            <a:pPr lvl="0"/>
            <a:r>
              <a:rPr lang="en-US" dirty="0"/>
              <a:t>Click to edit Master text styles</a:t>
            </a:r>
          </a:p>
          <a:p>
            <a:pPr lvl="1"/>
            <a:r>
              <a:rPr lang="en-US" dirty="0"/>
              <a:t>Second level</a:t>
            </a:r>
          </a:p>
          <a:p>
            <a:pPr lvl="2"/>
            <a:r>
              <a:rPr lang="en-US" dirty="0"/>
              <a:t>Third level</a:t>
            </a:r>
          </a:p>
          <a:p>
            <a:pPr lvl="3"/>
            <a:r>
              <a:rPr lang="en-US" dirty="0"/>
              <a:t>Four</a:t>
            </a:r>
          </a:p>
          <a:p>
            <a:pPr lvl="4"/>
            <a:r>
              <a:rPr lang="en-US" dirty="0"/>
              <a:t>Five</a:t>
            </a:r>
          </a:p>
          <a:p>
            <a:pPr lvl="5"/>
            <a:r>
              <a:rPr lang="en-US" dirty="0"/>
              <a:t>Six</a:t>
            </a:r>
          </a:p>
          <a:p>
            <a:pPr lvl="6"/>
            <a:r>
              <a:rPr lang="en-US" dirty="0"/>
              <a:t>Seven	</a:t>
            </a:r>
          </a:p>
          <a:p>
            <a:pPr lvl="7"/>
            <a:r>
              <a:rPr lang="en-US" dirty="0"/>
              <a:t>Eight</a:t>
            </a:r>
          </a:p>
          <a:p>
            <a:pPr lvl="8"/>
            <a:r>
              <a:rPr lang="en-US" dirty="0"/>
              <a:t>Nine</a:t>
            </a:r>
          </a:p>
        </p:txBody>
      </p:sp>
      <p:sp>
        <p:nvSpPr>
          <p:cNvPr id="2" name="Title 1"/>
          <p:cNvSpPr>
            <a:spLocks noGrp="1"/>
          </p:cNvSpPr>
          <p:nvPr>
            <p:ph type="title"/>
          </p:nvPr>
        </p:nvSpPr>
        <p:spPr/>
        <p:txBody>
          <a:bodyPr/>
          <a:lstStyle/>
          <a:p>
            <a:r>
              <a:rPr lang="en-US" dirty="0"/>
              <a:t>Click to edit Master title style</a:t>
            </a:r>
          </a:p>
        </p:txBody>
      </p:sp>
      <p:sp>
        <p:nvSpPr>
          <p:cNvPr id="4" name="Slide Number Placeholder 3"/>
          <p:cNvSpPr>
            <a:spLocks noGrp="1"/>
          </p:cNvSpPr>
          <p:nvPr>
            <p:ph type="sldNum" sz="quarter" idx="10"/>
          </p:nvPr>
        </p:nvSpPr>
        <p:spPr/>
        <p:txBody>
          <a:bodyPr/>
          <a:lstStyle/>
          <a:p>
            <a:pPr algn="r"/>
            <a:fld id="{F3477EC8-074D-41C4-94AE-E9EA7CEEA348}" type="slidenum">
              <a:rPr lang="en-US" smtClean="0"/>
              <a:pPr algn="r"/>
              <a:t>‹#›</a:t>
            </a:fld>
            <a:endParaRPr lang="en-US" dirty="0"/>
          </a:p>
        </p:txBody>
      </p:sp>
    </p:spTree>
    <p:extLst>
      <p:ext uri="{BB962C8B-B14F-4D97-AF65-F5344CB8AC3E}">
        <p14:creationId xmlns:p14="http://schemas.microsoft.com/office/powerpoint/2010/main" val="422239721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Large Graphic">
    <p:spTree>
      <p:nvGrpSpPr>
        <p:cNvPr id="1" name=""/>
        <p:cNvGrpSpPr/>
        <p:nvPr/>
      </p:nvGrpSpPr>
      <p:grpSpPr>
        <a:xfrm>
          <a:off x="0" y="0"/>
          <a:ext cx="0" cy="0"/>
          <a:chOff x="0" y="0"/>
          <a:chExt cx="0" cy="0"/>
        </a:xfrm>
      </p:grpSpPr>
      <p:sp>
        <p:nvSpPr>
          <p:cNvPr id="3" name="Title 2"/>
          <p:cNvSpPr>
            <a:spLocks noGrp="1"/>
          </p:cNvSpPr>
          <p:nvPr>
            <p:ph type="title"/>
          </p:nvPr>
        </p:nvSpPr>
        <p:spPr/>
        <p:txBody>
          <a:bodyPr anchor="t" anchorCtr="0"/>
          <a:lstStyle/>
          <a:p>
            <a:r>
              <a:rPr lang="en-US" dirty="0"/>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40321443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p>
        </p:txBody>
      </p:sp>
      <p:sp>
        <p:nvSpPr>
          <p:cNvPr id="2" name="Slide Number Placeholder 1"/>
          <p:cNvSpPr>
            <a:spLocks noGrp="1"/>
          </p:cNvSpPr>
          <p:nvPr>
            <p:ph type="sldNum" sz="quarter" idx="10"/>
          </p:nvPr>
        </p:nvSpPr>
        <p:spPr/>
        <p:txBody>
          <a:bodyPr/>
          <a:lstStyle/>
          <a:p>
            <a:pPr algn="r"/>
            <a:fld id="{F3477EC8-074D-41C4-94AE-E9EA7CEEA348}" type="slidenum">
              <a:rPr>
                <a:solidFill>
                  <a:srgbClr val="FFFFFF">
                    <a:lumMod val="75000"/>
                  </a:srgbClr>
                </a:solidFill>
              </a:rPr>
              <a:pPr algn="r"/>
              <a:t>‹#›</a:t>
            </a:fld>
            <a:endParaRPr dirty="0">
              <a:solidFill>
                <a:srgbClr val="FFFFFF">
                  <a:lumMod val="75000"/>
                </a:srgbClr>
              </a:solidFill>
            </a:endParaRPr>
          </a:p>
        </p:txBody>
      </p:sp>
    </p:spTree>
    <p:extLst>
      <p:ext uri="{BB962C8B-B14F-4D97-AF65-F5344CB8AC3E}">
        <p14:creationId xmlns:p14="http://schemas.microsoft.com/office/powerpoint/2010/main" val="26294413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AF50F3-8274-4A32-A389-07F02035926E}"/>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B1E79E14-3BF8-48D7-ADAF-69FEA539CED8}"/>
              </a:ext>
            </a:extLst>
          </p:cNvPr>
          <p:cNvSpPr>
            <a:spLocks noGrp="1"/>
          </p:cNvSpPr>
          <p:nvPr>
            <p:ph type="ftr" sz="quarter" idx="11"/>
          </p:nvPr>
        </p:nvSpPr>
        <p:spPr/>
        <p:txBody>
          <a:bodyPr/>
          <a:lstStyle/>
          <a:p>
            <a:r>
              <a:rPr lang="en-US"/>
              <a:t>Copyright © 20XX Cambium Assessment, Inc. All rights reserved.</a:t>
            </a:r>
          </a:p>
        </p:txBody>
      </p:sp>
      <p:sp>
        <p:nvSpPr>
          <p:cNvPr id="4" name="Slide Number Placeholder 3">
            <a:extLst>
              <a:ext uri="{FF2B5EF4-FFF2-40B4-BE49-F238E27FC236}">
                <a16:creationId xmlns:a16="http://schemas.microsoft.com/office/drawing/2014/main" id="{8B380C6B-958C-41E5-8591-196430A1FB6C}"/>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368736844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8D42DF-0CB3-4DDF-8AA6-5DAD846E64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362E64E-813F-4126-9476-98C7F5F82B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44FB39-55D1-49F3-A931-7A73E56DC9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9E3193-D446-4D30-83F7-68D6DD6CBF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5B0B4C-C36D-468E-A858-0639AE03CE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424BD53-AB50-4611-9216-D2E4324B9C78}"/>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B6BC0189-1C21-4E11-AFDA-1C3DC9C73C5C}"/>
              </a:ext>
            </a:extLst>
          </p:cNvPr>
          <p:cNvSpPr>
            <a:spLocks noGrp="1"/>
          </p:cNvSpPr>
          <p:nvPr>
            <p:ph type="ftr" sz="quarter" idx="11"/>
          </p:nvPr>
        </p:nvSpPr>
        <p:spPr/>
        <p:txBody>
          <a:bodyPr/>
          <a:lstStyle/>
          <a:p>
            <a:r>
              <a:rPr lang="en-US"/>
              <a:t>Copyright © 20XX Cambium Assessment, Inc. All rights reserved.</a:t>
            </a:r>
          </a:p>
        </p:txBody>
      </p:sp>
      <p:sp>
        <p:nvSpPr>
          <p:cNvPr id="9" name="Slide Number Placeholder 8">
            <a:extLst>
              <a:ext uri="{FF2B5EF4-FFF2-40B4-BE49-F238E27FC236}">
                <a16:creationId xmlns:a16="http://schemas.microsoft.com/office/drawing/2014/main" id="{2FA7B2E8-7CC0-4EA5-823D-4ADEECD14929}"/>
              </a:ext>
            </a:extLst>
          </p:cNvPr>
          <p:cNvSpPr>
            <a:spLocks noGrp="1"/>
          </p:cNvSpPr>
          <p:nvPr>
            <p:ph type="sldNum" sz="quarter" idx="12"/>
          </p:nvPr>
        </p:nvSpPr>
        <p:spPr/>
        <p:txBody>
          <a:bodyPr/>
          <a:lstStyle/>
          <a:p>
            <a:fld id="{B70F7035-E4E1-4BB6-A0A9-EB548548B6A5}" type="slidenum">
              <a:rPr lang="en-US" smtClean="0"/>
              <a:t>‹#›</a:t>
            </a:fld>
            <a:endParaRPr lang="en-US"/>
          </a:p>
        </p:txBody>
      </p:sp>
    </p:spTree>
    <p:extLst>
      <p:ext uri="{BB962C8B-B14F-4D97-AF65-F5344CB8AC3E}">
        <p14:creationId xmlns:p14="http://schemas.microsoft.com/office/powerpoint/2010/main" val="395990117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31BD0-A441-4EBC-8B96-5DE9533EC8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21F2E-5849-4BC0-8E4E-4CBABAB1EE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3598F1-120C-4382-8543-07B91613610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41EF2A06-49A8-48E4-9D99-E0A5512A997B}"/>
              </a:ext>
            </a:extLst>
          </p:cNvPr>
          <p:cNvSpPr>
            <a:spLocks noGrp="1"/>
          </p:cNvSpPr>
          <p:nvPr>
            <p:ph type="ftr" sz="quarter" idx="11"/>
          </p:nvPr>
        </p:nvSpPr>
        <p:spPr/>
        <p:txBody>
          <a:bodyPr/>
          <a:lstStyle/>
          <a:p>
            <a:r>
              <a:rPr lang="en-US"/>
              <a:t>Copyright © 20XX Cambium Assessment, Inc. All rights reserved.</a:t>
            </a:r>
          </a:p>
        </p:txBody>
      </p:sp>
      <p:sp>
        <p:nvSpPr>
          <p:cNvPr id="6" name="Slide Number Placeholder 5">
            <a:extLst>
              <a:ext uri="{FF2B5EF4-FFF2-40B4-BE49-F238E27FC236}">
                <a16:creationId xmlns:a16="http://schemas.microsoft.com/office/drawing/2014/main" id="{5F2F455D-608E-4D35-AC25-788686EEC6DA}"/>
              </a:ext>
            </a:extLst>
          </p:cNvPr>
          <p:cNvSpPr>
            <a:spLocks noGrp="1"/>
          </p:cNvSpPr>
          <p:nvPr>
            <p:ph type="sldNum" sz="quarter" idx="12"/>
          </p:nvPr>
        </p:nvSpPr>
        <p:spPr/>
        <p:txBody>
          <a:bodyPr/>
          <a:lstStyle/>
          <a:p>
            <a:fld id="{33FEC4A0-1AC0-4777-A562-BD2764B61ED5}" type="slidenum">
              <a:rPr lang="en-US" smtClean="0"/>
              <a:t>‹#›</a:t>
            </a:fld>
            <a:endParaRPr lang="en-US"/>
          </a:p>
        </p:txBody>
      </p:sp>
    </p:spTree>
    <p:extLst>
      <p:ext uri="{BB962C8B-B14F-4D97-AF65-F5344CB8AC3E}">
        <p14:creationId xmlns:p14="http://schemas.microsoft.com/office/powerpoint/2010/main" val="29324464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_Title">
    <p:spTree>
      <p:nvGrpSpPr>
        <p:cNvPr id="1" name=""/>
        <p:cNvGrpSpPr/>
        <p:nvPr/>
      </p:nvGrpSpPr>
      <p:grpSpPr>
        <a:xfrm>
          <a:off x="0" y="0"/>
          <a:ext cx="0" cy="0"/>
          <a:chOff x="0" y="0"/>
          <a:chExt cx="0" cy="0"/>
        </a:xfrm>
      </p:grpSpPr>
      <p:sp>
        <p:nvSpPr>
          <p:cNvPr id="8" name="Text Placeholder 7"/>
          <p:cNvSpPr>
            <a:spLocks noGrp="1"/>
          </p:cNvSpPr>
          <p:nvPr>
            <p:ph type="body" sz="quarter" idx="14"/>
          </p:nvPr>
        </p:nvSpPr>
        <p:spPr>
          <a:xfrm>
            <a:off x="916517" y="4424899"/>
            <a:ext cx="10972800" cy="935641"/>
          </a:xfrm>
        </p:spPr>
        <p:txBody>
          <a:bodyPr/>
          <a:lstStyle>
            <a:lvl2pPr>
              <a:defRPr lang="en-US" sz="2400" kern="1200" dirty="0">
                <a:solidFill>
                  <a:schemeClr val="bg1"/>
                </a:solidFill>
                <a:latin typeface="+mn-lt"/>
                <a:ea typeface="+mn-ea"/>
                <a:cs typeface="Arial" pitchFamily="34" charset="0"/>
              </a:defRPr>
            </a:lvl2pPr>
            <a:lvl3pPr>
              <a:defRPr lang="en-US" sz="2000" kern="1200" dirty="0">
                <a:solidFill>
                  <a:schemeClr val="bg1"/>
                </a:solidFill>
                <a:latin typeface="+mn-lt"/>
                <a:ea typeface="+mn-ea"/>
                <a:cs typeface="Arial" pitchFamily="34" charset="0"/>
              </a:defRPr>
            </a:lvl3pPr>
          </a:lstStyle>
          <a:p>
            <a:pPr marL="457200" lvl="0" indent="-457200" algn="l" rtl="0" eaLnBrk="1" fontAlgn="base" hangingPunct="1">
              <a:spcBef>
                <a:spcPct val="20000"/>
              </a:spcBef>
              <a:spcAft>
                <a:spcPct val="0"/>
              </a:spcAft>
            </a:pPr>
            <a:r>
              <a:rPr lang="en-US"/>
              <a:t>Click to edit Master text styles</a:t>
            </a:r>
          </a:p>
          <a:p>
            <a:pPr marL="457200" lvl="1" indent="-457200" algn="l" rtl="0" eaLnBrk="1" fontAlgn="base" hangingPunct="1">
              <a:spcBef>
                <a:spcPct val="20000"/>
              </a:spcBef>
              <a:spcAft>
                <a:spcPct val="0"/>
              </a:spcAft>
            </a:pPr>
            <a:r>
              <a:rPr lang="en-US"/>
              <a:t>Second level</a:t>
            </a:r>
          </a:p>
        </p:txBody>
      </p:sp>
      <p:sp>
        <p:nvSpPr>
          <p:cNvPr id="2" name="Title 1"/>
          <p:cNvSpPr>
            <a:spLocks noGrp="1"/>
          </p:cNvSpPr>
          <p:nvPr>
            <p:ph type="title"/>
          </p:nvPr>
        </p:nvSpPr>
        <p:spPr>
          <a:xfrm>
            <a:off x="911749" y="905710"/>
            <a:ext cx="10971217" cy="1785104"/>
          </a:xfrm>
        </p:spPr>
        <p:txBody>
          <a:bodyPr>
            <a:normAutofit/>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tx2">
                    <a:lumMod val="75000"/>
                  </a:schemeClr>
                </a:solidFill>
              </a:defRPr>
            </a:lvl1pPr>
          </a:lstStyle>
          <a:p>
            <a:r>
              <a:rPr lang="en-US" dirty="0">
                <a:solidFill>
                  <a:srgbClr val="2F68A4">
                    <a:lumMod val="75000"/>
                  </a:srgbClr>
                </a:solidFill>
              </a:rPr>
              <a:t>Month 20XX</a:t>
            </a:r>
          </a:p>
        </p:txBody>
      </p:sp>
      <p:sp>
        <p:nvSpPr>
          <p:cNvPr id="4" name="Footer Placeholder 3"/>
          <p:cNvSpPr>
            <a:spLocks noGrp="1"/>
          </p:cNvSpPr>
          <p:nvPr>
            <p:ph type="ftr" sz="quarter" idx="11"/>
          </p:nvPr>
        </p:nvSpPr>
        <p:spPr/>
        <p:txBody>
          <a:bodyPr/>
          <a:lstStyle/>
          <a:p>
            <a:r>
              <a:rPr lang="en-US" dirty="0">
                <a:solidFill>
                  <a:prstClr val="black">
                    <a:tint val="75000"/>
                  </a:prstClr>
                </a:solidFill>
              </a:rPr>
              <a:t>Copyright © 20XX American Institutes for Research. All rights reserved.</a:t>
            </a:r>
          </a:p>
        </p:txBody>
      </p:sp>
      <p:sp>
        <p:nvSpPr>
          <p:cNvPr id="6" name="Text Placeholder 5"/>
          <p:cNvSpPr>
            <a:spLocks noGrp="1"/>
          </p:cNvSpPr>
          <p:nvPr>
            <p:ph type="body" sz="quarter" idx="12"/>
          </p:nvPr>
        </p:nvSpPr>
        <p:spPr>
          <a:xfrm>
            <a:off x="916518" y="2938998"/>
            <a:ext cx="10966449" cy="1404402"/>
          </a:xfrm>
        </p:spPr>
        <p:txBody>
          <a:bodyPr>
            <a:normAutofit/>
          </a:bodyPr>
          <a:lstStyle>
            <a:lvl1pPr>
              <a:defRPr>
                <a:solidFill>
                  <a:schemeClr val="bg1">
                    <a:lumMod val="75000"/>
                  </a:schemeClr>
                </a:solidFill>
              </a:defRPr>
            </a:lvl1pPr>
            <a:lvl2pPr>
              <a:defRPr sz="2400">
                <a:solidFill>
                  <a:schemeClr val="bg1"/>
                </a:solidFill>
              </a:defRPr>
            </a:lvl2pPr>
            <a:lvl3pPr>
              <a:defRPr sz="2000">
                <a:solidFill>
                  <a:schemeClr val="bg1"/>
                </a:solidFill>
              </a:defRPr>
            </a:lvl3pPr>
            <a:lvl4pPr marL="0" indent="0">
              <a:defRPr sz="1600">
                <a:solidFill>
                  <a:schemeClr val="bg1"/>
                </a:solidFill>
              </a:defRPr>
            </a:lvl4pPr>
          </a:lstStyle>
          <a:p>
            <a:pPr lvl="0"/>
            <a:r>
              <a:rPr lang="en-US"/>
              <a:t>Click to edit Master text styles</a:t>
            </a:r>
          </a:p>
        </p:txBody>
      </p:sp>
    </p:spTree>
    <p:extLst>
      <p:ext uri="{BB962C8B-B14F-4D97-AF65-F5344CB8AC3E}">
        <p14:creationId xmlns:p14="http://schemas.microsoft.com/office/powerpoint/2010/main" val="3771850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dirty="0"/>
              <a:t>The Title and Content Layout Is Used for Bullet Lists, Tables, Graphs, SmartArt, or Pictures</a:t>
            </a:r>
          </a:p>
        </p:txBody>
      </p:sp>
    </p:spTree>
    <p:extLst>
      <p:ext uri="{BB962C8B-B14F-4D97-AF65-F5344CB8AC3E}">
        <p14:creationId xmlns:p14="http://schemas.microsoft.com/office/powerpoint/2010/main" val="159635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Left Content"/>
          <p:cNvSpPr>
            <a:spLocks noGrp="1"/>
          </p:cNvSpPr>
          <p:nvPr>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C8D6A8D6-00BE-5D43-B065-490719221EAB}"/>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45527EC8-1222-F949-905C-A0AF786DFD73}"/>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96CE85D6-07A6-764C-935E-9845D6301AED}"/>
              </a:ext>
            </a:extLst>
          </p:cNvPr>
          <p:cNvSpPr>
            <a:spLocks noGrp="1"/>
          </p:cNvSpPr>
          <p:nvPr>
            <p:ph type="title" hasCustomPrompt="1"/>
          </p:nvPr>
        </p:nvSpPr>
        <p:spPr>
          <a:xfrm>
            <a:off x="426230" y="65597"/>
            <a:ext cx="11369529" cy="518012"/>
          </a:xfrm>
        </p:spPr>
        <p:txBody>
          <a:bodyPr/>
          <a:lstStyle/>
          <a:p>
            <a:r>
              <a:rPr lang="en-US" dirty="0"/>
              <a:t>The Two Content Layout Can Have a Bullet List, Table, Graph, SmartArt, or Picture on Either Side</a:t>
            </a:r>
          </a:p>
        </p:txBody>
      </p:sp>
    </p:spTree>
    <p:extLst>
      <p:ext uri="{BB962C8B-B14F-4D97-AF65-F5344CB8AC3E}">
        <p14:creationId xmlns:p14="http://schemas.microsoft.com/office/powerpoint/2010/main" val="3663434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rst Level No Bullet">
    <p:spTree>
      <p:nvGrpSpPr>
        <p:cNvPr id="1" name=""/>
        <p:cNvGrpSpPr/>
        <p:nvPr/>
      </p:nvGrpSpPr>
      <p:grpSpPr>
        <a:xfrm>
          <a:off x="0" y="0"/>
          <a:ext cx="0" cy="0"/>
          <a:chOff x="0" y="0"/>
          <a:chExt cx="0" cy="0"/>
        </a:xfrm>
      </p:grpSpPr>
      <p:sp>
        <p:nvSpPr>
          <p:cNvPr id="4" name="Content Placeholder 3"/>
          <p:cNvSpPr>
            <a:spLocks noGrp="1"/>
          </p:cNvSpPr>
          <p:nvPr>
            <p:ph sz="quarter" idx="14" hasCustomPrompt="1"/>
          </p:nvPr>
        </p:nvSpPr>
        <p:spPr>
          <a:xfrm>
            <a:off x="457200" y="980023"/>
            <a:ext cx="11338560" cy="5009297"/>
          </a:xfrm>
        </p:spPr>
        <p:txBody>
          <a:bodyPr>
            <a:noAutofit/>
          </a:bodyPr>
          <a:lstStyle>
            <a:lvl1pPr marL="0" indent="0">
              <a:lnSpc>
                <a:spcPct val="125000"/>
              </a:lnSpc>
              <a:spcBef>
                <a:spcPts val="1800"/>
              </a:spcBef>
              <a:buClr>
                <a:schemeClr val="tx1"/>
              </a:buClr>
              <a:buNone/>
              <a:defRPr sz="2000">
                <a:solidFill>
                  <a:schemeClr val="tx1"/>
                </a:solidFill>
              </a:defRPr>
            </a:lvl1pPr>
            <a:lvl2pPr marL="320040" indent="-320040">
              <a:lnSpc>
                <a:spcPct val="125000"/>
              </a:lnSpc>
              <a:spcBef>
                <a:spcPts val="1800"/>
              </a:spcBef>
              <a:buClr>
                <a:schemeClr val="tx1"/>
              </a:buClr>
              <a:buFont typeface="Times New Roman" panose="02020603050405020304" pitchFamily="18" charset="0"/>
              <a:buChar char="•"/>
              <a:defRPr sz="2000">
                <a:solidFill>
                  <a:schemeClr val="tx1"/>
                </a:solidFill>
              </a:defRPr>
            </a:lvl2pPr>
            <a:lvl3pPr marL="640080" indent="-320040">
              <a:lnSpc>
                <a:spcPct val="125000"/>
              </a:lnSpc>
              <a:spcBef>
                <a:spcPts val="1800"/>
              </a:spcBef>
              <a:buClr>
                <a:schemeClr val="tx1"/>
              </a:buClr>
              <a:buFont typeface="Arial Narrow" panose="020B0606020202030204" pitchFamily="34" charset="0"/>
              <a:buChar char="–"/>
              <a:defRPr sz="2000">
                <a:solidFill>
                  <a:schemeClr val="tx1"/>
                </a:solidFill>
              </a:defRPr>
            </a:lvl3pPr>
            <a:lvl4pPr marL="960120" indent="-320040">
              <a:lnSpc>
                <a:spcPct val="125000"/>
              </a:lnSpc>
              <a:spcBef>
                <a:spcPts val="1800"/>
              </a:spcBef>
              <a:buClr>
                <a:schemeClr val="tx1"/>
              </a:buClr>
              <a:buFont typeface="Arial Narrow" panose="020B0606020202030204" pitchFamily="34" charset="0"/>
              <a:buChar char="»"/>
              <a:defRPr sz="2000">
                <a:solidFill>
                  <a:schemeClr val="tx1"/>
                </a:solidFill>
              </a:defRPr>
            </a:lvl4pPr>
            <a:lvl5pPr marL="1280160" indent="-320040">
              <a:lnSpc>
                <a:spcPct val="125000"/>
              </a:lnSpc>
              <a:spcBef>
                <a:spcPts val="1800"/>
              </a:spcBef>
              <a:buClr>
                <a:schemeClr val="tx1"/>
              </a:buClr>
              <a:buFont typeface="Arial Narrow" panose="020B0606020202030204" pitchFamily="34" charset="0"/>
              <a:buChar char="◦"/>
              <a:defRPr sz="2000">
                <a:solidFill>
                  <a:schemeClr val="tx1"/>
                </a:solidFill>
              </a:defRPr>
            </a:lvl5pPr>
            <a:lvl6pPr marL="1600200" indent="-320040">
              <a:lnSpc>
                <a:spcPct val="125000"/>
              </a:lnSpc>
              <a:spcBef>
                <a:spcPts val="1800"/>
              </a:spcBef>
              <a:buClr>
                <a:schemeClr val="tx1"/>
              </a:buClr>
              <a:buFont typeface="Arial Narrow" panose="020B0606020202030204" pitchFamily="34" charset="0"/>
              <a:buChar char="›"/>
              <a:defRPr sz="2000" baseline="0">
                <a:solidFill>
                  <a:schemeClr val="tx1"/>
                </a:solidFill>
              </a:defRPr>
            </a:lvl6pPr>
          </a:lstStyle>
          <a:p>
            <a:pPr lvl="0"/>
            <a:r>
              <a:rPr lang="en-US" dirty="0"/>
              <a:t>Click here to add text, or click on an icon below to add a table, graph, SmartArt object, or picture. The first text level has no bullet. Use the Increase List Level and Decrease List Level icons in the Paragraph group on the Home tab to move between first level (no bullet) and second level (round bullet) text.</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p:txBody>
      </p:sp>
      <p:sp>
        <p:nvSpPr>
          <p:cNvPr id="3" name="Slide Number Placeholder 2">
            <a:extLst>
              <a:ext uri="{FF2B5EF4-FFF2-40B4-BE49-F238E27FC236}">
                <a16:creationId xmlns:a16="http://schemas.microsoft.com/office/drawing/2014/main" id="{32ABFD87-0274-934C-BAF8-C5C56759CF24}"/>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96B7CE75-C247-5442-9E44-15220416207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10" name="Title 9">
            <a:extLst>
              <a:ext uri="{FF2B5EF4-FFF2-40B4-BE49-F238E27FC236}">
                <a16:creationId xmlns:a16="http://schemas.microsoft.com/office/drawing/2014/main" id="{DD45E51C-5E98-2343-A611-87D4F71B7A49}"/>
              </a:ext>
            </a:extLst>
          </p:cNvPr>
          <p:cNvSpPr>
            <a:spLocks noGrp="1"/>
          </p:cNvSpPr>
          <p:nvPr>
            <p:ph type="title" hasCustomPrompt="1"/>
          </p:nvPr>
        </p:nvSpPr>
        <p:spPr>
          <a:xfrm>
            <a:off x="426230" y="65597"/>
            <a:ext cx="11369529" cy="518012"/>
          </a:xfrm>
        </p:spPr>
        <p:txBody>
          <a:bodyPr/>
          <a:lstStyle/>
          <a:p>
            <a:r>
              <a:rPr lang="en-US" dirty="0"/>
              <a:t>First Level No Bullet Layout</a:t>
            </a:r>
          </a:p>
        </p:txBody>
      </p:sp>
    </p:spTree>
    <p:extLst>
      <p:ext uri="{BB962C8B-B14F-4D97-AF65-F5344CB8AC3E}">
        <p14:creationId xmlns:p14="http://schemas.microsoft.com/office/powerpoint/2010/main" val="29688638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ject With Lead-in Text">
    <p:spTree>
      <p:nvGrpSpPr>
        <p:cNvPr id="1" name=""/>
        <p:cNvGrpSpPr/>
        <p:nvPr/>
      </p:nvGrpSpPr>
      <p:grpSpPr>
        <a:xfrm>
          <a:off x="0" y="0"/>
          <a:ext cx="0" cy="0"/>
          <a:chOff x="0" y="0"/>
          <a:chExt cx="0" cy="0"/>
        </a:xfrm>
      </p:grpSpPr>
      <p:sp>
        <p:nvSpPr>
          <p:cNvPr id="5" name="Content Placeholder 4"/>
          <p:cNvSpPr>
            <a:spLocks noGrp="1"/>
          </p:cNvSpPr>
          <p:nvPr>
            <p:ph sz="quarter" idx="17" hasCustomPrompt="1"/>
          </p:nvPr>
        </p:nvSpPr>
        <p:spPr>
          <a:xfrm>
            <a:off x="457200" y="2312348"/>
            <a:ext cx="11338560" cy="3705963"/>
          </a:xfrm>
        </p:spPr>
        <p:txBody>
          <a:bodyPr>
            <a:normAutofit/>
          </a:bodyPr>
          <a:lstStyle>
            <a:lvl1pPr>
              <a:lnSpc>
                <a:spcPct val="105000"/>
              </a:lnSpc>
              <a:spcBef>
                <a:spcPts val="450"/>
              </a:spcBef>
              <a:defRPr sz="1800"/>
            </a:lvl1pPr>
            <a:lvl2pPr>
              <a:lnSpc>
                <a:spcPct val="105000"/>
              </a:lnSpc>
              <a:spcBef>
                <a:spcPts val="450"/>
              </a:spcBef>
              <a:defRPr sz="1800"/>
            </a:lvl2pPr>
            <a:lvl3pPr>
              <a:lnSpc>
                <a:spcPct val="105000"/>
              </a:lnSpc>
              <a:spcBef>
                <a:spcPts val="450"/>
              </a:spcBef>
              <a:defRPr sz="1800"/>
            </a:lvl3pPr>
            <a:lvl4pPr>
              <a:lnSpc>
                <a:spcPct val="105000"/>
              </a:lnSpc>
              <a:spcBef>
                <a:spcPts val="450"/>
              </a:spcBef>
              <a:defRPr sz="1800"/>
            </a:lvl4pPr>
            <a:lvl5pPr>
              <a:lnSpc>
                <a:spcPct val="105000"/>
              </a:lnSpc>
              <a:spcBef>
                <a:spcPts val="450"/>
              </a:spcBef>
              <a:defRPr sz="1800"/>
            </a:lvl5pPr>
          </a:lstStyle>
          <a:p>
            <a:pPr lvl="0"/>
            <a:r>
              <a:rPr lang="en-US" dirty="0"/>
              <a:t>Click on an icon below to insert a table, graph, SmartArt object, or picture. For tables, enter the number of columns and rows, and click OK. Table columns are left aligned by default. Manually center align columns of numbers. The default table design is Medium Style 2 - Accent 4.</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5" hasCustomPrompt="1"/>
          </p:nvPr>
        </p:nvSpPr>
        <p:spPr>
          <a:xfrm>
            <a:off x="457200" y="986467"/>
            <a:ext cx="11338560" cy="1273170"/>
          </a:xfrm>
        </p:spPr>
        <p:txBody>
          <a:bodyPr>
            <a:normAutofit/>
          </a:bodyPr>
          <a:lstStyle>
            <a:lvl1pPr marL="0" indent="0">
              <a:lnSpc>
                <a:spcPct val="105000"/>
              </a:lnSpc>
              <a:spcBef>
                <a:spcPts val="0"/>
              </a:spcBef>
              <a:buNone/>
              <a:defRPr sz="1800" baseline="0"/>
            </a:lvl1pPr>
            <a:lvl2pPr>
              <a:defRPr sz="1350"/>
            </a:lvl2pPr>
            <a:lvl3pPr>
              <a:defRPr sz="1350"/>
            </a:lvl3pPr>
            <a:lvl4pPr>
              <a:defRPr sz="1350"/>
            </a:lvl4pPr>
            <a:lvl5pPr>
              <a:defRPr sz="1350"/>
            </a:lvl5pPr>
          </a:lstStyle>
          <a:p>
            <a:pPr lvl="0"/>
            <a:r>
              <a:rPr lang="en-US" dirty="0"/>
              <a:t>Click here to add a short lead-in paragraph. Text will shrink to fit this placeholder.</a:t>
            </a:r>
          </a:p>
        </p:txBody>
      </p:sp>
      <p:sp>
        <p:nvSpPr>
          <p:cNvPr id="2" name="Slide Number Placeholder 1">
            <a:extLst>
              <a:ext uri="{FF2B5EF4-FFF2-40B4-BE49-F238E27FC236}">
                <a16:creationId xmlns:a16="http://schemas.microsoft.com/office/drawing/2014/main" id="{2BFB0829-9685-F248-860C-9484671F053B}"/>
              </a:ext>
            </a:extLst>
          </p:cNvPr>
          <p:cNvSpPr>
            <a:spLocks noGrp="1"/>
          </p:cNvSpPr>
          <p:nvPr>
            <p:ph type="sldNum" sz="quarter" idx="18"/>
          </p:nvPr>
        </p:nvSpPr>
        <p:spPr/>
        <p:txBody>
          <a:bodyPr/>
          <a:lstStyle/>
          <a:p>
            <a:fld id="{58AE716E-68DD-2249-A7FA-8AEF0B14DF81}" type="slidenum">
              <a:rPr lang="en-US" smtClean="0"/>
              <a:pPr/>
              <a:t>‹#›</a:t>
            </a:fld>
            <a:endParaRPr lang="en-US" dirty="0"/>
          </a:p>
        </p:txBody>
      </p:sp>
      <p:sp>
        <p:nvSpPr>
          <p:cNvPr id="7" name="Source Placeholder">
            <a:extLst>
              <a:ext uri="{FF2B5EF4-FFF2-40B4-BE49-F238E27FC236}">
                <a16:creationId xmlns:a16="http://schemas.microsoft.com/office/drawing/2014/main" id="{E2121428-62BC-4147-BDE1-A15E6E2B6A46}"/>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B3D4FF62-E393-0B4D-9D66-77CFE070294B}"/>
              </a:ext>
            </a:extLst>
          </p:cNvPr>
          <p:cNvSpPr>
            <a:spLocks noGrp="1"/>
          </p:cNvSpPr>
          <p:nvPr>
            <p:ph type="title" hasCustomPrompt="1"/>
          </p:nvPr>
        </p:nvSpPr>
        <p:spPr>
          <a:xfrm>
            <a:off x="426230" y="65597"/>
            <a:ext cx="11369529" cy="518012"/>
          </a:xfrm>
        </p:spPr>
        <p:txBody>
          <a:bodyPr/>
          <a:lstStyle/>
          <a:p>
            <a:r>
              <a:rPr lang="en-US" dirty="0"/>
              <a:t>Object With Lead-In Text Layout Is Used With Tables, Graphs, SmartArt, or Pictures</a:t>
            </a:r>
          </a:p>
        </p:txBody>
      </p:sp>
    </p:spTree>
    <p:extLst>
      <p:ext uri="{BB962C8B-B14F-4D97-AF65-F5344CB8AC3E}">
        <p14:creationId xmlns:p14="http://schemas.microsoft.com/office/powerpoint/2010/main" val="37724989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y Background, Two Content">
    <p:spTree>
      <p:nvGrpSpPr>
        <p:cNvPr id="1" name=""/>
        <p:cNvGrpSpPr/>
        <p:nvPr/>
      </p:nvGrpSpPr>
      <p:grpSpPr>
        <a:xfrm>
          <a:off x="0" y="0"/>
          <a:ext cx="0" cy="0"/>
          <a:chOff x="0" y="0"/>
          <a:chExt cx="0" cy="0"/>
        </a:xfrm>
      </p:grpSpPr>
      <p:sp>
        <p:nvSpPr>
          <p:cNvPr id="18" name="grey box">
            <a:extLst>
              <a:ext uri="{FF2B5EF4-FFF2-40B4-BE49-F238E27FC236}">
                <a16:creationId xmlns:a16="http://schemas.microsoft.com/office/drawing/2014/main" id="{B4E37216-58C4-164D-BEEA-DEAE99E52FE4}"/>
              </a:ext>
            </a:extLst>
          </p:cNvPr>
          <p:cNvSpPr/>
          <p:nvPr userDrawn="1"/>
        </p:nvSpPr>
        <p:spPr>
          <a:xfrm>
            <a:off x="0" y="691717"/>
            <a:ext cx="12192000" cy="6166283"/>
          </a:xfrm>
          <a:prstGeom prst="rect">
            <a:avLst/>
          </a:prstGeom>
          <a:solidFill>
            <a:srgbClr val="2C9ED9">
              <a:alpha val="2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latin typeface="Calibri"/>
            </a:endParaRPr>
          </a:p>
        </p:txBody>
      </p:sp>
      <p:sp>
        <p:nvSpPr>
          <p:cNvPr id="20" name="Rectangle 19">
            <a:extLst>
              <a:ext uri="{FF2B5EF4-FFF2-40B4-BE49-F238E27FC236}">
                <a16:creationId xmlns:a16="http://schemas.microsoft.com/office/drawing/2014/main" id="{9124082D-CB5C-1E42-AF6C-30D1C8650F2C}"/>
              </a:ext>
            </a:extLst>
          </p:cNvPr>
          <p:cNvSpPr/>
          <p:nvPr userDrawn="1"/>
        </p:nvSpPr>
        <p:spPr>
          <a:xfrm>
            <a:off x="0" y="645999"/>
            <a:ext cx="12191021" cy="45719"/>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nvGrpSpPr>
          <p:cNvPr id="13" name="Group 12">
            <a:extLst>
              <a:ext uri="{FF2B5EF4-FFF2-40B4-BE49-F238E27FC236}">
                <a16:creationId xmlns:a16="http://schemas.microsoft.com/office/drawing/2014/main" id="{9DE10EC8-A791-DA49-BF74-AF89B39DA85C}"/>
              </a:ext>
            </a:extLst>
          </p:cNvPr>
          <p:cNvGrpSpPr/>
          <p:nvPr userDrawn="1"/>
        </p:nvGrpSpPr>
        <p:grpSpPr>
          <a:xfrm>
            <a:off x="-979" y="6220502"/>
            <a:ext cx="12192000" cy="637498"/>
            <a:chOff x="0" y="6220502"/>
            <a:chExt cx="9144000" cy="637498"/>
          </a:xfrm>
        </p:grpSpPr>
        <p:sp>
          <p:nvSpPr>
            <p:cNvPr id="14" name="Rectangle 13">
              <a:extLst>
                <a:ext uri="{FF2B5EF4-FFF2-40B4-BE49-F238E27FC236}">
                  <a16:creationId xmlns:a16="http://schemas.microsoft.com/office/drawing/2014/main" id="{D56471C4-79F3-A344-A04B-C32EE4E58A31}"/>
                </a:ext>
              </a:extLst>
            </p:cNvPr>
            <p:cNvSpPr/>
            <p:nvPr userDrawn="1"/>
          </p:nvSpPr>
          <p:spPr>
            <a:xfrm>
              <a:off x="0" y="6220502"/>
              <a:ext cx="9144000" cy="1306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5" name="Rectangle 14">
              <a:extLst>
                <a:ext uri="{FF2B5EF4-FFF2-40B4-BE49-F238E27FC236}">
                  <a16:creationId xmlns:a16="http://schemas.microsoft.com/office/drawing/2014/main" id="{7BD76796-5358-AA49-9752-F0498D104AA0}"/>
                </a:ext>
              </a:extLst>
            </p:cNvPr>
            <p:cNvSpPr/>
            <p:nvPr userDrawn="1"/>
          </p:nvSpPr>
          <p:spPr>
            <a:xfrm>
              <a:off x="0" y="6275394"/>
              <a:ext cx="9144000" cy="582606"/>
            </a:xfrm>
            <a:prstGeom prst="rect">
              <a:avLst/>
            </a:prstGeom>
            <a:solidFill>
              <a:srgbClr val="2C9ED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3" name="Left Content"/>
          <p:cNvSpPr>
            <a:spLocks noGrp="1"/>
          </p:cNvSpPr>
          <p:nvPr userDrawn="1">
            <p:ph sz="half" idx="1" hasCustomPrompt="1"/>
          </p:nvPr>
        </p:nvSpPr>
        <p:spPr>
          <a:xfrm>
            <a:off x="457200"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ight Content"/>
          <p:cNvSpPr>
            <a:spLocks noGrp="1"/>
          </p:cNvSpPr>
          <p:nvPr userDrawn="1">
            <p:ph sz="half" idx="2" hasCustomPrompt="1"/>
          </p:nvPr>
        </p:nvSpPr>
        <p:spPr>
          <a:xfrm>
            <a:off x="6227064" y="980023"/>
            <a:ext cx="5568696" cy="5009297"/>
          </a:xfrm>
        </p:spPr>
        <p:txBody>
          <a:bodyPr/>
          <a:lstStyle>
            <a:lvl1pPr>
              <a:defRPr/>
            </a:lvl1pPr>
          </a:lstStyle>
          <a:p>
            <a:pPr lvl="0"/>
            <a:r>
              <a:rPr lang="en-US" dirty="0"/>
              <a:t>Click here to add bulleted text, or click on an icon below to add a table, graph, SmartArt object, or picture.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Slide Number Placeholder 1">
            <a:extLst>
              <a:ext uri="{FF2B5EF4-FFF2-40B4-BE49-F238E27FC236}">
                <a16:creationId xmlns:a16="http://schemas.microsoft.com/office/drawing/2014/main" id="{1277F60B-F39B-6B4E-851A-04D5FFBE6911}"/>
              </a:ext>
            </a:extLst>
          </p:cNvPr>
          <p:cNvSpPr>
            <a:spLocks noGrp="1"/>
          </p:cNvSpPr>
          <p:nvPr userDrawn="1">
            <p:ph type="sldNum" sz="quarter" idx="17"/>
          </p:nvPr>
        </p:nvSpPr>
        <p:spPr/>
        <p:txBody>
          <a:bodyPr/>
          <a:lstStyle/>
          <a:p>
            <a:fld id="{58AE716E-68DD-2249-A7FA-8AEF0B14DF81}" type="slidenum">
              <a:rPr lang="en-US" smtClean="0"/>
              <a:pPr/>
              <a:t>‹#›</a:t>
            </a:fld>
            <a:endParaRPr lang="en-US" dirty="0"/>
          </a:p>
        </p:txBody>
      </p:sp>
      <p:sp>
        <p:nvSpPr>
          <p:cNvPr id="19" name="Source Placeholder">
            <a:extLst>
              <a:ext uri="{FF2B5EF4-FFF2-40B4-BE49-F238E27FC236}">
                <a16:creationId xmlns:a16="http://schemas.microsoft.com/office/drawing/2014/main" id="{1A78C9DE-19FC-5749-BB3E-BFB5A1B1D17A}"/>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dirty="0"/>
              <a:t>Source: </a:t>
            </a:r>
            <a:r>
              <a:rPr lang="en-US" dirty="0"/>
              <a:t>Placeholder for sources and permissions (if needed).</a:t>
            </a:r>
          </a:p>
        </p:txBody>
      </p:sp>
      <p:sp>
        <p:nvSpPr>
          <p:cNvPr id="6" name="Title 5">
            <a:extLst>
              <a:ext uri="{FF2B5EF4-FFF2-40B4-BE49-F238E27FC236}">
                <a16:creationId xmlns:a16="http://schemas.microsoft.com/office/drawing/2014/main" id="{FB497758-7EF7-3345-9DCD-410E7568B8DC}"/>
              </a:ext>
            </a:extLst>
          </p:cNvPr>
          <p:cNvSpPr>
            <a:spLocks noGrp="1"/>
          </p:cNvSpPr>
          <p:nvPr>
            <p:ph type="title" hasCustomPrompt="1"/>
          </p:nvPr>
        </p:nvSpPr>
        <p:spPr>
          <a:xfrm>
            <a:off x="426230" y="65597"/>
            <a:ext cx="11369529" cy="518012"/>
          </a:xfrm>
        </p:spPr>
        <p:txBody>
          <a:bodyPr/>
          <a:lstStyle>
            <a:lvl1pPr>
              <a:defRPr>
                <a:solidFill>
                  <a:schemeClr val="accent1"/>
                </a:solidFill>
              </a:defRPr>
            </a:lvl1pPr>
          </a:lstStyle>
          <a:p>
            <a:r>
              <a:rPr lang="en-US" dirty="0"/>
              <a:t>Colored Background, Two Content Layout</a:t>
            </a:r>
          </a:p>
        </p:txBody>
      </p:sp>
      <p:pic>
        <p:nvPicPr>
          <p:cNvPr id="27" name="Picture 26" descr="A picture containing drawing&#10;&#10;Description automatically generated">
            <a:extLst>
              <a:ext uri="{FF2B5EF4-FFF2-40B4-BE49-F238E27FC236}">
                <a16:creationId xmlns:a16="http://schemas.microsoft.com/office/drawing/2014/main" id="{39A4E60C-1183-4047-B1D5-5C6FBAF55DD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199" y="6428953"/>
            <a:ext cx="382005" cy="300453"/>
          </a:xfrm>
          <a:prstGeom prst="rect">
            <a:avLst/>
          </a:prstGeom>
        </p:spPr>
      </p:pic>
    </p:spTree>
    <p:extLst>
      <p:ext uri="{BB962C8B-B14F-4D97-AF65-F5344CB8AC3E}">
        <p14:creationId xmlns:p14="http://schemas.microsoft.com/office/powerpoint/2010/main" val="483955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26" Type="http://schemas.openxmlformats.org/officeDocument/2006/relationships/image" Target="../media/image1.png"/><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5" Type="http://schemas.openxmlformats.org/officeDocument/2006/relationships/theme" Target="../theme/theme2.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slideLayout" Target="../slideLayouts/slideLayout46.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slideLayout" Target="../slideLayouts/slideLayout45.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181083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2" r:id="rId21"/>
    <p:sldLayoutId id="2147483683" r:id="rId22"/>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C578E86C-6F28-6C45-BC4D-02B9A2D44320}"/>
              </a:ext>
            </a:extLst>
          </p:cNvPr>
          <p:cNvGrpSpPr/>
          <p:nvPr userDrawn="1"/>
        </p:nvGrpSpPr>
        <p:grpSpPr>
          <a:xfrm>
            <a:off x="0" y="-6495"/>
            <a:ext cx="12192000" cy="709619"/>
            <a:chOff x="0" y="-6495"/>
            <a:chExt cx="9144000" cy="709619"/>
          </a:xfrm>
        </p:grpSpPr>
        <p:sp>
          <p:nvSpPr>
            <p:cNvPr id="10" name="grey box">
              <a:extLst>
                <a:ext uri="{FF2B5EF4-FFF2-40B4-BE49-F238E27FC236}">
                  <a16:creationId xmlns:a16="http://schemas.microsoft.com/office/drawing/2014/main" id="{3DB2328E-2C31-244E-B564-C2C5D77DA5F0}"/>
                </a:ext>
              </a:extLst>
            </p:cNvPr>
            <p:cNvSpPr/>
            <p:nvPr userDrawn="1"/>
          </p:nvSpPr>
          <p:spPr>
            <a:xfrm>
              <a:off x="0" y="-6495"/>
              <a:ext cx="9144000" cy="68799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alibri"/>
              </a:endParaRPr>
            </a:p>
          </p:txBody>
        </p:sp>
        <p:sp>
          <p:nvSpPr>
            <p:cNvPr id="11" name="Rectangle 10">
              <a:extLst>
                <a:ext uri="{FF2B5EF4-FFF2-40B4-BE49-F238E27FC236}">
                  <a16:creationId xmlns:a16="http://schemas.microsoft.com/office/drawing/2014/main" id="{E00D7377-2ACC-B54D-B4A3-57D68740CE5B}"/>
                </a:ext>
              </a:extLst>
            </p:cNvPr>
            <p:cNvSpPr/>
            <p:nvPr userDrawn="1"/>
          </p:nvSpPr>
          <p:spPr>
            <a:xfrm>
              <a:off x="0" y="657405"/>
              <a:ext cx="9143266" cy="45719"/>
            </a:xfrm>
            <a:prstGeom prst="rect">
              <a:avLst/>
            </a:prstGeom>
            <a:solidFill>
              <a:srgbClr val="35A0C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nvGrpSpPr>
          <p:cNvPr id="7" name="Group 6">
            <a:extLst>
              <a:ext uri="{FF2B5EF4-FFF2-40B4-BE49-F238E27FC236}">
                <a16:creationId xmlns:a16="http://schemas.microsoft.com/office/drawing/2014/main" id="{24B73ED8-8D33-C14E-B255-E2BA9FAC395F}"/>
              </a:ext>
            </a:extLst>
          </p:cNvPr>
          <p:cNvGrpSpPr/>
          <p:nvPr userDrawn="1"/>
        </p:nvGrpSpPr>
        <p:grpSpPr>
          <a:xfrm>
            <a:off x="0" y="6220502"/>
            <a:ext cx="12192000" cy="637498"/>
            <a:chOff x="0" y="6220502"/>
            <a:chExt cx="12192000" cy="637498"/>
          </a:xfrm>
        </p:grpSpPr>
        <p:sp>
          <p:nvSpPr>
            <p:cNvPr id="17" name="Rectangle 16">
              <a:extLst>
                <a:ext uri="{FF2B5EF4-FFF2-40B4-BE49-F238E27FC236}">
                  <a16:creationId xmlns:a16="http://schemas.microsoft.com/office/drawing/2014/main" id="{0E556F51-00D1-0E48-8880-711F2D9681BA}"/>
                </a:ext>
              </a:extLst>
            </p:cNvPr>
            <p:cNvSpPr/>
            <p:nvPr userDrawn="1"/>
          </p:nvSpPr>
          <p:spPr>
            <a:xfrm>
              <a:off x="0" y="6220502"/>
              <a:ext cx="12192000" cy="13060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4C74E900-82D4-DC48-A925-B9CB5A7C6B97}"/>
                </a:ext>
              </a:extLst>
            </p:cNvPr>
            <p:cNvSpPr/>
            <p:nvPr userDrawn="1"/>
          </p:nvSpPr>
          <p:spPr>
            <a:xfrm>
              <a:off x="0" y="6275394"/>
              <a:ext cx="12192000" cy="5826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2" name="Text Placeholder"/>
          <p:cNvSpPr>
            <a:spLocks noGrp="1"/>
          </p:cNvSpPr>
          <p:nvPr userDrawn="1">
            <p:ph type="body" idx="1"/>
          </p:nvPr>
        </p:nvSpPr>
        <p:spPr>
          <a:xfrm>
            <a:off x="457201" y="980025"/>
            <a:ext cx="10985231" cy="5192175"/>
          </a:xfrm>
          <a:prstGeom prst="rect">
            <a:avLst/>
          </a:prstGeom>
          <a:ln>
            <a:noFill/>
          </a:ln>
        </p:spPr>
        <p:txBody>
          <a:bodyPr vert="horz" lIns="0" tIns="0" rIns="0" bIns="0" rtlCol="0">
            <a:normAutofit/>
          </a:bodyPr>
          <a:lstStyle/>
          <a:p>
            <a:pPr lvl="0"/>
            <a:r>
              <a:rPr lang="en-US" dirty="0"/>
              <a:t>Bullet 1, bullet character 149. Standard screen content and all bullet text is Franklin Gothic Book 22 pts., Text 1 color (RGB 83/86/90). Copyright footer placeholder is behind the background and is shown only on the title and closing slides.</a:t>
            </a:r>
          </a:p>
          <a:p>
            <a:pPr lvl="1"/>
            <a:r>
              <a:rPr lang="en-US" dirty="0"/>
              <a:t>Bullet 2, bullet character 150.</a:t>
            </a:r>
          </a:p>
          <a:p>
            <a:pPr lvl="2"/>
            <a:r>
              <a:rPr lang="en-US" dirty="0"/>
              <a:t>Bullet 3, bullet character 187.</a:t>
            </a:r>
          </a:p>
          <a:p>
            <a:pPr lvl="3"/>
            <a:r>
              <a:rPr lang="en-US" dirty="0"/>
              <a:t>Bullet 4, bullet character Unicode 25E6.</a:t>
            </a:r>
          </a:p>
          <a:p>
            <a:pPr lvl="4"/>
            <a:r>
              <a:rPr lang="en-US" dirty="0"/>
              <a:t>Bullet 5, bullet character 155.</a:t>
            </a:r>
          </a:p>
        </p:txBody>
      </p:sp>
      <p:sp>
        <p:nvSpPr>
          <p:cNvPr id="3" name="Slide Number Placeholder 2">
            <a:extLst>
              <a:ext uri="{FF2B5EF4-FFF2-40B4-BE49-F238E27FC236}">
                <a16:creationId xmlns:a16="http://schemas.microsoft.com/office/drawing/2014/main" id="{948B0FE7-37B1-2A4F-A226-A4EA56E6CDFA}"/>
              </a:ext>
            </a:extLst>
          </p:cNvPr>
          <p:cNvSpPr>
            <a:spLocks noGrp="1"/>
          </p:cNvSpPr>
          <p:nvPr userDrawn="1">
            <p:ph type="sldNum" sz="quarter" idx="4"/>
          </p:nvPr>
        </p:nvSpPr>
        <p:spPr>
          <a:xfrm>
            <a:off x="11442432" y="6444777"/>
            <a:ext cx="706657" cy="278820"/>
          </a:xfrm>
          <a:prstGeom prst="rect">
            <a:avLst/>
          </a:prstGeom>
        </p:spPr>
        <p:txBody>
          <a:bodyPr vert="horz" lIns="91440" tIns="45720" rIns="91440" bIns="45720" rtlCol="0" anchor="ctr"/>
          <a:lstStyle>
            <a:lvl1pPr algn="r">
              <a:defRPr sz="1000">
                <a:solidFill>
                  <a:schemeClr val="bg1"/>
                </a:solidFill>
                <a:latin typeface="+mj-lt"/>
              </a:defRPr>
            </a:lvl1pPr>
          </a:lstStyle>
          <a:p>
            <a:fld id="{58AE716E-68DD-2249-A7FA-8AEF0B14DF81}" type="slidenum">
              <a:rPr lang="en-US" smtClean="0"/>
              <a:pPr/>
              <a:t>‹#›</a:t>
            </a:fld>
            <a:endParaRPr lang="en-US" dirty="0"/>
          </a:p>
        </p:txBody>
      </p:sp>
      <p:sp>
        <p:nvSpPr>
          <p:cNvPr id="2" name="Title Placeholder 1">
            <a:extLst>
              <a:ext uri="{FF2B5EF4-FFF2-40B4-BE49-F238E27FC236}">
                <a16:creationId xmlns:a16="http://schemas.microsoft.com/office/drawing/2014/main" id="{6DF91922-F70C-184F-ADA6-C8927E83A51E}"/>
              </a:ext>
            </a:extLst>
          </p:cNvPr>
          <p:cNvSpPr>
            <a:spLocks noGrp="1"/>
          </p:cNvSpPr>
          <p:nvPr userDrawn="1">
            <p:ph type="title"/>
          </p:nvPr>
        </p:nvSpPr>
        <p:spPr>
          <a:xfrm>
            <a:off x="426231" y="65597"/>
            <a:ext cx="11016200" cy="518012"/>
          </a:xfrm>
          <a:prstGeom prst="rect">
            <a:avLst/>
          </a:prstGeom>
        </p:spPr>
        <p:txBody>
          <a:bodyPr vert="horz" lIns="0" tIns="0" rIns="0" bIns="0" rtlCol="0" anchor="b" anchorCtr="0">
            <a:normAutofit/>
          </a:bodyPr>
          <a:lstStyle/>
          <a:p>
            <a:r>
              <a:rPr lang="en-US" dirty="0">
                <a:solidFill>
                  <a:schemeClr val="bg1"/>
                </a:solidFill>
              </a:rPr>
              <a:t>Standard Screen Slide Titles Are Franklin Gothic Medium 32 Points (pts.), White (255/255/255) or Accent 1 Color (RGB 0/94/158)</a:t>
            </a:r>
          </a:p>
        </p:txBody>
      </p:sp>
      <p:pic>
        <p:nvPicPr>
          <p:cNvPr id="22" name="Picture 21" descr="A picture containing drawing&#10;&#10;Description automatically generated">
            <a:extLst>
              <a:ext uri="{FF2B5EF4-FFF2-40B4-BE49-F238E27FC236}">
                <a16:creationId xmlns:a16="http://schemas.microsoft.com/office/drawing/2014/main" id="{E9A92FEC-F0CF-4444-B1BE-A5827F7F7DC8}"/>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457201" y="6428953"/>
            <a:ext cx="382005" cy="300453"/>
          </a:xfrm>
          <a:prstGeom prst="rect">
            <a:avLst/>
          </a:prstGeom>
        </p:spPr>
      </p:pic>
    </p:spTree>
    <p:extLst>
      <p:ext uri="{BB962C8B-B14F-4D97-AF65-F5344CB8AC3E}">
        <p14:creationId xmlns:p14="http://schemas.microsoft.com/office/powerpoint/2010/main" val="203477108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 id="2147483708" r:id="rId24"/>
  </p:sldLayoutIdLst>
  <p:hf hdr="0" ftr="0" dt="0"/>
  <p:txStyles>
    <p:title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p:titleStyle>
    <p:bodyStyle>
      <a:lvl1pPr marL="320040" marR="0" indent="-320040" algn="l" defTabSz="685800" rtl="0" eaLnBrk="1" fontAlgn="auto" latinLnBrk="0" hangingPunct="1">
        <a:lnSpc>
          <a:spcPct val="125000"/>
        </a:lnSpc>
        <a:spcBef>
          <a:spcPts val="1800"/>
        </a:spcBef>
        <a:spcAft>
          <a:spcPts val="0"/>
        </a:spcAft>
        <a:buClr>
          <a:schemeClr val="tx1"/>
        </a:buClr>
        <a:buSzPct val="100000"/>
        <a:buFont typeface="Times New Roman" panose="02020603050405020304" pitchFamily="18" charset="0"/>
        <a:buChar char="•"/>
        <a:tabLst/>
        <a:defRPr sz="2200" b="0" i="0" kern="1200">
          <a:solidFill>
            <a:schemeClr val="tx1"/>
          </a:solidFill>
          <a:latin typeface="+mn-lt"/>
          <a:ea typeface="Calibri"/>
          <a:cs typeface="Calibri"/>
        </a:defRPr>
      </a:lvl1pPr>
      <a:lvl2pPr marL="64008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2pPr>
      <a:lvl3pPr marL="100584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3pPr>
      <a:lvl4pPr marL="1325880" marR="0" indent="-320040" algn="l"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Char char="◦"/>
        <a:tabLst/>
        <a:defRPr sz="2200" b="0" i="0" kern="1200">
          <a:solidFill>
            <a:schemeClr val="tx1"/>
          </a:solidFill>
          <a:latin typeface="+mn-lt"/>
          <a:ea typeface="Calibri"/>
          <a:cs typeface="Calibri"/>
        </a:defRPr>
      </a:lvl4pPr>
      <a:lvl5pPr marL="1645920" marR="0" indent="-320040" algn="l" defTabSz="685800" rtl="0" eaLnBrk="1" fontAlgn="auto" latinLnBrk="0" hangingPunct="1">
        <a:lnSpc>
          <a:spcPct val="125000"/>
        </a:lnSpc>
        <a:spcBef>
          <a:spcPts val="1800"/>
        </a:spcBef>
        <a:spcAft>
          <a:spcPts val="0"/>
        </a:spcAft>
        <a:buClr>
          <a:schemeClr val="tx1"/>
        </a:buClr>
        <a:buSzTx/>
        <a:buFont typeface="Calibri" panose="020F0502020204030204" pitchFamily="34" charset="0"/>
        <a:buChar char="›"/>
        <a:tabLst/>
        <a:defRPr sz="2200" b="0" i="0" kern="1200">
          <a:solidFill>
            <a:schemeClr val="tx1"/>
          </a:solidFill>
          <a:latin typeface="+mn-lt"/>
          <a:ea typeface="Calibri"/>
          <a:cs typeface="Calibri"/>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600" kern="1200">
          <a:solidFill>
            <a:schemeClr val="tx1"/>
          </a:solidFill>
          <a:latin typeface="Calibri"/>
          <a:ea typeface="Calibri"/>
          <a:cs typeface="Calibri"/>
        </a:defRPr>
      </a:lvl1pPr>
      <a:lvl2pPr marL="0" algn="l" defTabSz="685800" rtl="0" eaLnBrk="1" latinLnBrk="0" hangingPunct="1">
        <a:defRPr sz="1600" kern="1200">
          <a:solidFill>
            <a:schemeClr val="tx1"/>
          </a:solidFill>
          <a:latin typeface="Calibri"/>
          <a:ea typeface="Calibri"/>
          <a:cs typeface="Calibri"/>
        </a:defRPr>
      </a:lvl2pPr>
      <a:lvl3pPr marL="182563" indent="-182563"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3pPr>
      <a:lvl4pPr marL="365760" indent="-182880" algn="l" defTabSz="685800" rtl="0" eaLnBrk="1" latinLnBrk="0" hangingPunct="1">
        <a:buClr>
          <a:schemeClr val="accent2"/>
        </a:buClr>
        <a:buFont typeface="Calibri" panose="02020603050405020304" pitchFamily="16" charset="0"/>
        <a:buChar char="–"/>
        <a:defRPr sz="1600" kern="1200">
          <a:solidFill>
            <a:schemeClr val="tx1"/>
          </a:solidFill>
          <a:latin typeface="Calibri"/>
          <a:ea typeface="Calibri"/>
          <a:cs typeface="Calibri"/>
        </a:defRPr>
      </a:lvl4pPr>
      <a:lvl5pPr marL="365760" algn="l" defTabSz="685800" rtl="0" eaLnBrk="1" latinLnBrk="0" hangingPunct="1">
        <a:defRPr sz="1600" kern="1200">
          <a:solidFill>
            <a:schemeClr val="tx1"/>
          </a:solidFill>
          <a:latin typeface="Calibri"/>
          <a:ea typeface="Calibri"/>
          <a:cs typeface="Calibri"/>
        </a:defRPr>
      </a:lvl5pPr>
      <a:lvl6pPr marL="365760" algn="l" defTabSz="685800" rtl="0" eaLnBrk="1" latinLnBrk="0" hangingPunct="1">
        <a:defRPr sz="1600" kern="1200">
          <a:solidFill>
            <a:schemeClr val="tx1"/>
          </a:solidFill>
          <a:latin typeface="Calibri"/>
          <a:ea typeface="Calibri"/>
          <a:cs typeface="Calibri"/>
        </a:defRPr>
      </a:lvl6pPr>
      <a:lvl7pPr marL="365760" algn="l" defTabSz="685800" rtl="0" eaLnBrk="1" latinLnBrk="0" hangingPunct="1">
        <a:defRPr sz="1600" kern="1200">
          <a:solidFill>
            <a:schemeClr val="tx1"/>
          </a:solidFill>
          <a:latin typeface="Calibri"/>
          <a:ea typeface="Calibri"/>
          <a:cs typeface="Calibri"/>
        </a:defRPr>
      </a:lvl7pPr>
      <a:lvl8pPr marL="365760" algn="l" defTabSz="685800" rtl="0" eaLnBrk="1" latinLnBrk="0" hangingPunct="1">
        <a:defRPr sz="1600" kern="1200">
          <a:solidFill>
            <a:schemeClr val="tx1"/>
          </a:solidFill>
          <a:latin typeface="Calibri"/>
          <a:ea typeface="Calibri"/>
          <a:cs typeface="Calibri"/>
        </a:defRPr>
      </a:lvl8pPr>
      <a:lvl9pPr marL="365760" algn="l" defTabSz="685800" rtl="0" eaLnBrk="1" latinLnBrk="0" hangingPunct="1">
        <a:defRPr sz="1600" kern="1200">
          <a:solidFill>
            <a:schemeClr val="tx1"/>
          </a:solidFill>
          <a:latin typeface="Calibri"/>
          <a:ea typeface="Calibri"/>
          <a:cs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9.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9.xml"/><Relationship Id="rId5" Type="http://schemas.openxmlformats.org/officeDocument/2006/relationships/image" Target="../media/image15.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hyperlink" Target="mailto:OHHelpdesk@cambiumassessment.com" TargetMode="External"/><Relationship Id="rId2" Type="http://schemas.openxmlformats.org/officeDocument/2006/relationships/notesSlide" Target="../notesSlides/notesSlide18.xml"/><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1.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2">
            <a:extLst>
              <a:ext uri="{FF2B5EF4-FFF2-40B4-BE49-F238E27FC236}">
                <a16:creationId xmlns:a16="http://schemas.microsoft.com/office/drawing/2014/main" id="{1C792035-B5E6-4C8C-9A73-299A4F8FCD84}"/>
              </a:ext>
            </a:extLst>
          </p:cNvPr>
          <p:cNvSpPr txBox="1">
            <a:spLocks/>
          </p:cNvSpPr>
          <p:nvPr/>
        </p:nvSpPr>
        <p:spPr>
          <a:xfrm>
            <a:off x="1974147" y="5141712"/>
            <a:ext cx="8243705" cy="514905"/>
          </a:xfrm>
          <a:prstGeom prst="rect">
            <a:avLst/>
          </a:prstGeom>
          <a:ln>
            <a:noFill/>
          </a:ln>
        </p:spPr>
        <p:txBody>
          <a:bodyPr vert="horz" wrap="square" lIns="0" tIns="0" rIns="0" bIns="0" rtlCol="0" anchor="b" anchorCtr="0">
            <a:norm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2800" b="0" i="0" u="none" strike="noStrike" kern="1200" cap="none" spc="0" normalizeH="0" baseline="0" noProof="0" dirty="0">
                <a:ln>
                  <a:noFill/>
                </a:ln>
                <a:solidFill>
                  <a:srgbClr val="FFFFFF"/>
                </a:solidFill>
                <a:effectLst/>
                <a:uLnTx/>
                <a:uFillTx/>
                <a:latin typeface="Franklin Gothic Medium" panose="020B0603020102020204"/>
                <a:cs typeface="Calibri"/>
              </a:rPr>
              <a:t>2022–2023</a:t>
            </a:r>
            <a:endParaRPr kumimoji="0" lang="en-US" sz="18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7" name="Subtitle 2">
            <a:extLst>
              <a:ext uri="{FF2B5EF4-FFF2-40B4-BE49-F238E27FC236}">
                <a16:creationId xmlns:a16="http://schemas.microsoft.com/office/drawing/2014/main" id="{C6618476-1547-4ED1-8FF4-FFF1B99D7048}"/>
              </a:ext>
            </a:extLst>
          </p:cNvPr>
          <p:cNvSpPr txBox="1">
            <a:spLocks/>
          </p:cNvSpPr>
          <p:nvPr/>
        </p:nvSpPr>
        <p:spPr>
          <a:xfrm>
            <a:off x="1793552" y="2701773"/>
            <a:ext cx="9871788" cy="2048027"/>
          </a:xfrm>
          <a:prstGeom prst="rect">
            <a:avLst/>
          </a:prstGeom>
          <a:ln>
            <a:noFill/>
          </a:ln>
        </p:spPr>
        <p:txBody>
          <a:bodyPr vert="horz" wrap="square" lIns="0" tIns="0" rIns="0" bIns="0" rtlCol="0" anchor="b" anchorCtr="0">
            <a:noAutofit/>
          </a:bodyPr>
          <a:lstStyle>
            <a:lvl1pPr marL="0" marR="0" indent="0" algn="ctr" defTabSz="685800" rtl="0" eaLnBrk="1" fontAlgn="auto" latinLnBrk="0" hangingPunct="1">
              <a:lnSpc>
                <a:spcPct val="100000"/>
              </a:lnSpc>
              <a:spcBef>
                <a:spcPts val="0"/>
              </a:spcBef>
              <a:spcAft>
                <a:spcPts val="0"/>
              </a:spcAft>
              <a:buClr>
                <a:schemeClr val="tx1"/>
              </a:buClr>
              <a:buSzPct val="100000"/>
              <a:buFont typeface="Times New Roman" panose="02020603050405020304" pitchFamily="18" charset="0"/>
              <a:buNone/>
              <a:tabLst/>
              <a:defRPr sz="1800" b="0" i="0" kern="1200" cap="all" spc="0" baseline="0">
                <a:solidFill>
                  <a:schemeClr val="bg1"/>
                </a:solidFill>
                <a:effectLst/>
                <a:latin typeface="+mj-lt"/>
                <a:ea typeface="Calibri" panose="020F0502020204030204" pitchFamily="34" charset="0"/>
                <a:cs typeface="Calibri"/>
              </a:defRPr>
            </a:lvl1pPr>
            <a:lvl2pPr marL="3429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500" b="0" i="0" kern="1200">
                <a:solidFill>
                  <a:schemeClr val="tx1"/>
                </a:solidFill>
                <a:latin typeface="+mn-lt"/>
                <a:ea typeface="Calibri"/>
                <a:cs typeface="Calibri"/>
              </a:defRPr>
            </a:lvl2pPr>
            <a:lvl3pPr marL="6858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350" b="0" i="0" kern="1200">
                <a:solidFill>
                  <a:schemeClr val="tx1"/>
                </a:solidFill>
                <a:latin typeface="+mn-lt"/>
                <a:ea typeface="Calibri"/>
                <a:cs typeface="Calibri"/>
              </a:defRPr>
            </a:lvl3pPr>
            <a:lvl4pPr marL="1028700" marR="0" indent="0" algn="ctr" defTabSz="685800" rtl="0" eaLnBrk="1" fontAlgn="auto" latinLnBrk="0" hangingPunct="1">
              <a:lnSpc>
                <a:spcPct val="125000"/>
              </a:lnSpc>
              <a:spcBef>
                <a:spcPts val="1800"/>
              </a:spcBef>
              <a:spcAft>
                <a:spcPts val="0"/>
              </a:spcAft>
              <a:buClr>
                <a:schemeClr val="tx1"/>
              </a:buClr>
              <a:buSzPct val="110000"/>
              <a:buFont typeface="Calibri" panose="020F0502020204030204" pitchFamily="34" charset="0"/>
              <a:buNone/>
              <a:tabLst/>
              <a:defRPr sz="1200" b="0" i="0" kern="1200">
                <a:solidFill>
                  <a:schemeClr val="tx1"/>
                </a:solidFill>
                <a:latin typeface="+mn-lt"/>
                <a:ea typeface="Calibri"/>
                <a:cs typeface="Calibri"/>
              </a:defRPr>
            </a:lvl4pPr>
            <a:lvl5pPr marL="1371600" marR="0" indent="0" algn="ctr" defTabSz="685800" rtl="0" eaLnBrk="1" fontAlgn="auto" latinLnBrk="0" hangingPunct="1">
              <a:lnSpc>
                <a:spcPct val="125000"/>
              </a:lnSpc>
              <a:spcBef>
                <a:spcPts val="1800"/>
              </a:spcBef>
              <a:spcAft>
                <a:spcPts val="0"/>
              </a:spcAft>
              <a:buClr>
                <a:schemeClr val="tx1"/>
              </a:buClr>
              <a:buSzTx/>
              <a:buFont typeface="Calibri" panose="020F0502020204030204" pitchFamily="34" charset="0"/>
              <a:buNone/>
              <a:tabLst/>
              <a:defRPr sz="1200" b="0" i="0" kern="1200">
                <a:solidFill>
                  <a:schemeClr val="tx1"/>
                </a:solidFill>
                <a:latin typeface="+mn-lt"/>
                <a:ea typeface="Calibri"/>
                <a:cs typeface="Calibri"/>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lang="en-US" sz="3200" cap="none" dirty="0">
                <a:solidFill>
                  <a:srgbClr val="FFFFFF"/>
                </a:solidFill>
                <a:cs typeface="Calibri" panose="020F0502020204030204" pitchFamily="34" charset="0"/>
              </a:rPr>
              <a:t>The</a:t>
            </a:r>
            <a:r>
              <a:rPr kumimoji="0" lang="en-US" sz="3200" b="0" i="0" u="none" strike="noStrike" kern="1200" cap="none" spc="0" normalizeH="0" baseline="0" noProof="0" dirty="0">
                <a:ln>
                  <a:noFill/>
                </a:ln>
                <a:solidFill>
                  <a:srgbClr val="FFFFFF"/>
                </a:solidFill>
                <a:effectLst/>
                <a:uLnTx/>
                <a:uFillTx/>
                <a:cs typeface="Calibri" panose="020F0502020204030204" pitchFamily="34" charset="0"/>
              </a:rPr>
              <a:t> Centralized Reporting System—</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r>
              <a:rPr kumimoji="0" lang="en-US" sz="3200" b="0" i="0" u="none" strike="noStrike" kern="1200" cap="none" spc="0" normalizeH="0" baseline="0" noProof="0" dirty="0">
                <a:ln>
                  <a:noFill/>
                </a:ln>
                <a:solidFill>
                  <a:srgbClr val="FFFFFF"/>
                </a:solidFill>
                <a:effectLst/>
                <a:uLnTx/>
                <a:uFillTx/>
                <a:cs typeface="Calibri" panose="020F0502020204030204" pitchFamily="34" charset="0"/>
              </a:rPr>
              <a:t>Working with Item-Level Data for Ohio Assessments:</a:t>
            </a:r>
          </a:p>
          <a:p>
            <a:pPr marL="0" marR="0" lvl="0" indent="0" algn="ctr" defTabSz="685800" rtl="0" eaLnBrk="1" fontAlgn="auto" latinLnBrk="0" hangingPunct="1">
              <a:lnSpc>
                <a:spcPct val="100000"/>
              </a:lnSpc>
              <a:spcBef>
                <a:spcPts val="0"/>
              </a:spcBef>
              <a:spcAft>
                <a:spcPts val="0"/>
              </a:spcAft>
              <a:buClr>
                <a:srgbClr val="53565A"/>
              </a:buClr>
              <a:buSzPct val="100000"/>
              <a:buFont typeface="Times New Roman" panose="02020603050405020304" pitchFamily="18" charset="0"/>
              <a:buNone/>
              <a:tabLst/>
              <a:defRPr/>
            </a:pPr>
            <a:endParaRPr kumimoji="0" lang="en-US" sz="2800" b="0" i="0" u="none" strike="noStrike" kern="1200" cap="none" spc="0" normalizeH="0" baseline="0" noProof="0" dirty="0">
              <a:ln>
                <a:noFill/>
              </a:ln>
              <a:solidFill>
                <a:srgbClr val="FFFFFF"/>
              </a:solidFill>
              <a:effectLst/>
              <a:uLnTx/>
              <a:uFillTx/>
              <a:cs typeface="Calibri" panose="020F0502020204030204" pitchFamily="34" charset="0"/>
            </a:endParaRP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Ohio’s State Tests (OST)</a:t>
            </a:r>
          </a:p>
          <a:p>
            <a:pPr marR="0" lvl="0" algn="ctr" defTabSz="685800" rtl="0" eaLnBrk="1" fontAlgn="auto" latinLnBrk="0" hangingPunct="1">
              <a:lnSpc>
                <a:spcPct val="100000"/>
              </a:lnSpc>
              <a:spcBef>
                <a:spcPts val="0"/>
              </a:spcBef>
              <a:spcAft>
                <a:spcPts val="0"/>
              </a:spcAft>
              <a:buClr>
                <a:srgbClr val="53565A"/>
              </a:buClr>
              <a:buSzPct val="100000"/>
              <a:tabLst/>
              <a:defRPr/>
            </a:pPr>
            <a:r>
              <a:rPr lang="en-US" sz="2800" cap="none" dirty="0">
                <a:solidFill>
                  <a:srgbClr val="FFFFFF"/>
                </a:solidFill>
                <a:cs typeface="Calibri" panose="020F0502020204030204" pitchFamily="34" charset="0"/>
              </a:rPr>
              <a:t>- Readiness Assessments</a:t>
            </a:r>
          </a:p>
          <a:p>
            <a:pPr marL="457200" marR="0" lvl="0" indent="-457200" algn="ctr" defTabSz="685800" rtl="0" eaLnBrk="1" fontAlgn="auto" latinLnBrk="0" hangingPunct="1">
              <a:lnSpc>
                <a:spcPct val="100000"/>
              </a:lnSpc>
              <a:spcBef>
                <a:spcPts val="0"/>
              </a:spcBef>
              <a:spcAft>
                <a:spcPts val="0"/>
              </a:spcAft>
              <a:buClr>
                <a:srgbClr val="53565A"/>
              </a:buClr>
              <a:buSzPct val="100000"/>
              <a:buFontTx/>
              <a:buChar char="-"/>
              <a:tabLst/>
              <a:defRPr/>
            </a:pPr>
            <a:r>
              <a:rPr lang="en-US" sz="2800" cap="none" dirty="0">
                <a:solidFill>
                  <a:srgbClr val="FFFFFF"/>
                </a:solidFill>
                <a:cs typeface="Calibri" panose="020F0502020204030204" pitchFamily="34" charset="0"/>
              </a:rPr>
              <a:t>- Ohio’s Alternate Assessments for Students with the Most Significant Cognitive Disabilities (AASCD)</a:t>
            </a:r>
          </a:p>
          <a:p>
            <a:pPr marL="457200" marR="0" lvl="0" indent="-457200" algn="ctr" defTabSz="685800" rtl="0" eaLnBrk="1" fontAlgn="auto" latinLnBrk="0" hangingPunct="1">
              <a:lnSpc>
                <a:spcPct val="100000"/>
              </a:lnSpc>
              <a:spcBef>
                <a:spcPts val="0"/>
              </a:spcBef>
              <a:spcAft>
                <a:spcPts val="0"/>
              </a:spcAft>
              <a:buClr>
                <a:srgbClr val="53565A"/>
              </a:buClr>
              <a:buSzPct val="100000"/>
              <a:buFont typeface="Wingdings" panose="05000000000000000000" pitchFamily="2" charset="2"/>
              <a:buChar char="v"/>
              <a:tabLst/>
              <a:defRPr/>
            </a:pPr>
            <a:endParaRPr kumimoji="0" lang="en-US" sz="3200" b="0" i="0" u="none" strike="noStrike" kern="1200" cap="none" spc="0" normalizeH="0" baseline="0" noProof="0" dirty="0">
              <a:ln>
                <a:noFill/>
              </a:ln>
              <a:solidFill>
                <a:srgbClr val="FFFFFF"/>
              </a:solidFill>
              <a:effectLst/>
              <a:uLnTx/>
              <a:uFillTx/>
              <a:latin typeface="Franklin Gothic Medium" panose="020B0603020102020204"/>
              <a:cs typeface="Calibri"/>
            </a:endParaRPr>
          </a:p>
        </p:txBody>
      </p:sp>
      <p:sp>
        <p:nvSpPr>
          <p:cNvPr id="9" name="Rectangle 8">
            <a:extLst>
              <a:ext uri="{FF2B5EF4-FFF2-40B4-BE49-F238E27FC236}">
                <a16:creationId xmlns:a16="http://schemas.microsoft.com/office/drawing/2014/main" id="{DCB1D228-AAC2-4D3C-A368-CD3CC15CA22F}"/>
              </a:ext>
            </a:extLst>
          </p:cNvPr>
          <p:cNvSpPr/>
          <p:nvPr/>
        </p:nvSpPr>
        <p:spPr>
          <a:xfrm>
            <a:off x="9136646" y="6265882"/>
            <a:ext cx="3028393"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Copyright © 2022 Cambium Assessment, Inc. All rights reserved.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dirty="0">
                <a:solidFill>
                  <a:srgbClr val="FFFFFF"/>
                </a:solidFill>
                <a:latin typeface="Franklin Gothic Book" panose="020B0503020102020204"/>
              </a:rPr>
              <a:t>The data is this training is for training purposes only and do not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FFFFFF"/>
                </a:solidFill>
                <a:effectLst/>
                <a:uLnTx/>
                <a:uFillTx/>
                <a:latin typeface="Franklin Gothic Book" panose="020B0503020102020204"/>
              </a:rPr>
              <a:t>represent</a:t>
            </a:r>
            <a:r>
              <a:rPr lang="en-US" sz="800" dirty="0">
                <a:solidFill>
                  <a:srgbClr val="FFFFFF"/>
                </a:solidFill>
                <a:latin typeface="Franklin Gothic Book" panose="020B0503020102020204"/>
              </a:rPr>
              <a:t> actual results. All names and ID numbers are fictitious.</a:t>
            </a:r>
            <a:endParaRPr kumimoji="0" lang="en-US" sz="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578070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1">
            <a:extLst>
              <a:ext uri="{FF2B5EF4-FFF2-40B4-BE49-F238E27FC236}">
                <a16:creationId xmlns:a16="http://schemas.microsoft.com/office/drawing/2014/main" id="{CBCFDCD6-2928-422D-A83B-866FCECFC6CD}"/>
              </a:ext>
            </a:extLst>
          </p:cNvPr>
          <p:cNvSpPr txBox="1">
            <a:spLocks/>
          </p:cNvSpPr>
          <p:nvPr/>
        </p:nvSpPr>
        <p:spPr>
          <a:xfrm>
            <a:off x="205892" y="0"/>
            <a:ext cx="11369529" cy="518012"/>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j-ea"/>
                <a:cs typeface="Calibri"/>
              </a:rPr>
              <a:t>Modify Scores from CRS</a:t>
            </a:r>
          </a:p>
        </p:txBody>
      </p:sp>
      <p:sp>
        <p:nvSpPr>
          <p:cNvPr id="3" name="Slide Number Placeholder 2">
            <a:extLst>
              <a:ext uri="{FF2B5EF4-FFF2-40B4-BE49-F238E27FC236}">
                <a16:creationId xmlns:a16="http://schemas.microsoft.com/office/drawing/2014/main" id="{7305C365-7453-464F-A123-5AB1688D018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pic>
        <p:nvPicPr>
          <p:cNvPr id="8" name="Picture 2">
            <a:extLst>
              <a:ext uri="{FF2B5EF4-FFF2-40B4-BE49-F238E27FC236}">
                <a16:creationId xmlns:a16="http://schemas.microsoft.com/office/drawing/2014/main" id="{9C8EF1AB-6A29-4B8C-9023-E8C11CC807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2120820" y="886134"/>
            <a:ext cx="7950358" cy="5190521"/>
          </a:xfrm>
          <a:prstGeom prst="rect">
            <a:avLst/>
          </a:prstGeom>
          <a:solidFill>
            <a:srgbClr val="FFFFFF"/>
          </a:solidFill>
          <a:ln w="12700">
            <a:solidFill>
              <a:schemeClr val="bg1">
                <a:lumMod val="75000"/>
              </a:schemeClr>
            </a:solidFill>
          </a:ln>
          <a:effectLst>
            <a:outerShdw blurRad="50800" dist="38100" dir="2700000" algn="tl" rotWithShape="0">
              <a:prstClr val="black">
                <a:alpha val="40000"/>
              </a:prstClr>
            </a:outerShdw>
          </a:effectLst>
        </p:spPr>
      </p:pic>
      <p:sp>
        <p:nvSpPr>
          <p:cNvPr id="11" name="Flowchart: Connector 10">
            <a:extLst>
              <a:ext uri="{FF2B5EF4-FFF2-40B4-BE49-F238E27FC236}">
                <a16:creationId xmlns:a16="http://schemas.microsoft.com/office/drawing/2014/main" id="{9362B54B-761D-45C2-8A9C-D243739A336C}"/>
              </a:ext>
            </a:extLst>
          </p:cNvPr>
          <p:cNvSpPr/>
          <p:nvPr/>
        </p:nvSpPr>
        <p:spPr>
          <a:xfrm>
            <a:off x="8129589" y="5403251"/>
            <a:ext cx="1373618" cy="31175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6" name="Down Arrow 11">
            <a:extLst>
              <a:ext uri="{FF2B5EF4-FFF2-40B4-BE49-F238E27FC236}">
                <a16:creationId xmlns:a16="http://schemas.microsoft.com/office/drawing/2014/main" id="{2E7CFE33-9046-4A86-B374-C0B5DF25B2DA}"/>
              </a:ext>
            </a:extLst>
          </p:cNvPr>
          <p:cNvSpPr/>
          <p:nvPr/>
        </p:nvSpPr>
        <p:spPr>
          <a:xfrm rot="5400000">
            <a:off x="9680142" y="2862561"/>
            <a:ext cx="174108" cy="52797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0269461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1">
            <a:extLst>
              <a:ext uri="{FF2B5EF4-FFF2-40B4-BE49-F238E27FC236}">
                <a16:creationId xmlns:a16="http://schemas.microsoft.com/office/drawing/2014/main" id="{8FCAF433-9AC5-4F0C-984A-70D694D78B03}"/>
              </a:ext>
            </a:extLst>
          </p:cNvPr>
          <p:cNvSpPr txBox="1">
            <a:spLocks/>
          </p:cNvSpPr>
          <p:nvPr/>
        </p:nvSpPr>
        <p:spPr>
          <a:xfrm>
            <a:off x="184915" y="3335"/>
            <a:ext cx="11369529" cy="518012"/>
          </a:xfrm>
          <a:prstGeom prst="rect">
            <a:avLst/>
          </a:prstGeom>
        </p:spPr>
        <p:txBody>
          <a:bodyPr>
            <a:no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pPr marL="0" marR="0" lvl="0" indent="0" algn="l" defTabSz="6858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FFFFFF"/>
                </a:solidFill>
                <a:effectLst/>
                <a:uLnTx/>
                <a:uFillTx/>
                <a:latin typeface="Franklin Gothic Medium" panose="020B0603020102020204"/>
                <a:ea typeface="+mj-ea"/>
                <a:cs typeface="Calibri"/>
              </a:rPr>
              <a:t>Modify Scores in Item &amp; Score Tab</a:t>
            </a:r>
          </a:p>
        </p:txBody>
      </p:sp>
      <p:sp>
        <p:nvSpPr>
          <p:cNvPr id="4" name="Slide Number Placeholder 3">
            <a:extLst>
              <a:ext uri="{FF2B5EF4-FFF2-40B4-BE49-F238E27FC236}">
                <a16:creationId xmlns:a16="http://schemas.microsoft.com/office/drawing/2014/main" id="{008B2397-F09C-4A95-B422-3E9FF91801F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grpSp>
        <p:nvGrpSpPr>
          <p:cNvPr id="17" name="Group 16">
            <a:extLst>
              <a:ext uri="{FF2B5EF4-FFF2-40B4-BE49-F238E27FC236}">
                <a16:creationId xmlns:a16="http://schemas.microsoft.com/office/drawing/2014/main" id="{3E823567-9DEE-4496-9E95-559DB89BDC8C}"/>
              </a:ext>
            </a:extLst>
          </p:cNvPr>
          <p:cNvGrpSpPr/>
          <p:nvPr/>
        </p:nvGrpSpPr>
        <p:grpSpPr>
          <a:xfrm>
            <a:off x="364694" y="972651"/>
            <a:ext cx="4540681" cy="2957354"/>
            <a:chOff x="1996214" y="828992"/>
            <a:chExt cx="8043136" cy="5449044"/>
          </a:xfrm>
        </p:grpSpPr>
        <p:pic>
          <p:nvPicPr>
            <p:cNvPr id="10" name="Picture 9">
              <a:extLst>
                <a:ext uri="{FF2B5EF4-FFF2-40B4-BE49-F238E27FC236}">
                  <a16:creationId xmlns:a16="http://schemas.microsoft.com/office/drawing/2014/main" id="{D1D88BD0-6EBA-441F-BAC6-AFF597E7FBA4}"/>
                </a:ext>
              </a:extLst>
            </p:cNvPr>
            <p:cNvPicPr>
              <a:picLocks noChangeAspect="1"/>
            </p:cNvPicPr>
            <p:nvPr/>
          </p:nvPicPr>
          <p:blipFill rotWithShape="1">
            <a:blip r:embed="rId3"/>
            <a:srcRect t="19546" b="20072"/>
            <a:stretch/>
          </p:blipFill>
          <p:spPr>
            <a:xfrm>
              <a:off x="1996214" y="5181411"/>
              <a:ext cx="8043135" cy="1096625"/>
            </a:xfrm>
            <a:prstGeom prst="rect">
              <a:avLst/>
            </a:prstGeom>
            <a:ln w="12700">
              <a:solidFill>
                <a:schemeClr val="bg1">
                  <a:lumMod val="75000"/>
                </a:schemeClr>
              </a:solidFill>
            </a:ln>
            <a:effectLst/>
          </p:spPr>
        </p:pic>
        <p:sp>
          <p:nvSpPr>
            <p:cNvPr id="16" name="Flowchart: Connector 15">
              <a:extLst>
                <a:ext uri="{FF2B5EF4-FFF2-40B4-BE49-F238E27FC236}">
                  <a16:creationId xmlns:a16="http://schemas.microsoft.com/office/drawing/2014/main" id="{4FED3A47-C5DD-4087-9194-938C0298A25B}"/>
                </a:ext>
              </a:extLst>
            </p:cNvPr>
            <p:cNvSpPr/>
            <p:nvPr/>
          </p:nvSpPr>
          <p:spPr>
            <a:xfrm>
              <a:off x="3137291" y="2094462"/>
              <a:ext cx="222462" cy="263883"/>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6" name="Picture 5" descr="Graphical user interface, application&#10;&#10;Description automatically generated">
              <a:extLst>
                <a:ext uri="{FF2B5EF4-FFF2-40B4-BE49-F238E27FC236}">
                  <a16:creationId xmlns:a16="http://schemas.microsoft.com/office/drawing/2014/main" id="{9A64840C-27DE-4CEB-8434-BB42CA02C3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96215" y="828992"/>
              <a:ext cx="8043135" cy="4352420"/>
            </a:xfrm>
            <a:prstGeom prst="rect">
              <a:avLst/>
            </a:prstGeom>
            <a:ln w="12700">
              <a:solidFill>
                <a:schemeClr val="bg1">
                  <a:lumMod val="75000"/>
                </a:schemeClr>
              </a:solidFill>
            </a:ln>
          </p:spPr>
        </p:pic>
      </p:grpSp>
      <p:sp>
        <p:nvSpPr>
          <p:cNvPr id="18" name="Flowchart: Connector 17">
            <a:extLst>
              <a:ext uri="{FF2B5EF4-FFF2-40B4-BE49-F238E27FC236}">
                <a16:creationId xmlns:a16="http://schemas.microsoft.com/office/drawing/2014/main" id="{1AF6E482-2758-41F3-A5F8-14977528FE66}"/>
              </a:ext>
            </a:extLst>
          </p:cNvPr>
          <p:cNvSpPr/>
          <p:nvPr/>
        </p:nvSpPr>
        <p:spPr>
          <a:xfrm>
            <a:off x="2864045" y="1731066"/>
            <a:ext cx="279205" cy="322441"/>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21" name="Picture 20" descr="Graphical user interface, application, table&#10;&#10;Description automatically generated">
            <a:extLst>
              <a:ext uri="{FF2B5EF4-FFF2-40B4-BE49-F238E27FC236}">
                <a16:creationId xmlns:a16="http://schemas.microsoft.com/office/drawing/2014/main" id="{00A2E7FC-CE03-4CFB-8B41-12E13FE0AE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7175" y="1731066"/>
            <a:ext cx="7981950" cy="4321438"/>
          </a:xfrm>
          <a:prstGeom prst="rect">
            <a:avLst/>
          </a:prstGeom>
          <a:ln w="12700">
            <a:solidFill>
              <a:schemeClr val="bg1">
                <a:lumMod val="75000"/>
              </a:schemeClr>
            </a:solidFill>
          </a:ln>
        </p:spPr>
      </p:pic>
      <p:sp>
        <p:nvSpPr>
          <p:cNvPr id="22" name="Rectangle 21">
            <a:extLst>
              <a:ext uri="{FF2B5EF4-FFF2-40B4-BE49-F238E27FC236}">
                <a16:creationId xmlns:a16="http://schemas.microsoft.com/office/drawing/2014/main" id="{CBBB49D3-4792-4A3C-A487-4CCDAF2A4FB0}"/>
              </a:ext>
            </a:extLst>
          </p:cNvPr>
          <p:cNvSpPr/>
          <p:nvPr/>
        </p:nvSpPr>
        <p:spPr>
          <a:xfrm>
            <a:off x="5669208" y="2722902"/>
            <a:ext cx="6158097" cy="12071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 name="Rectangle 1">
            <a:extLst>
              <a:ext uri="{FF2B5EF4-FFF2-40B4-BE49-F238E27FC236}">
                <a16:creationId xmlns:a16="http://schemas.microsoft.com/office/drawing/2014/main" id="{DA80B50D-EB2F-4695-AFAD-A9220E1D99E9}"/>
              </a:ext>
            </a:extLst>
          </p:cNvPr>
          <p:cNvSpPr/>
          <p:nvPr/>
        </p:nvSpPr>
        <p:spPr>
          <a:xfrm>
            <a:off x="364694" y="2207623"/>
            <a:ext cx="3702481" cy="2818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2" name="Rectangle 11">
            <a:extLst>
              <a:ext uri="{FF2B5EF4-FFF2-40B4-BE49-F238E27FC236}">
                <a16:creationId xmlns:a16="http://schemas.microsoft.com/office/drawing/2014/main" id="{C1B59A29-569A-4D6E-876B-91FF7C6584F8}"/>
              </a:ext>
            </a:extLst>
          </p:cNvPr>
          <p:cNvSpPr/>
          <p:nvPr/>
        </p:nvSpPr>
        <p:spPr>
          <a:xfrm>
            <a:off x="4149362" y="4195191"/>
            <a:ext cx="6967129" cy="349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956038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D8FFFC88-98E7-4B0E-AD41-0E38D037512A}"/>
              </a:ext>
            </a:extLst>
          </p:cNvPr>
          <p:cNvGraphicFramePr>
            <a:graphicFrameLocks noGrp="1"/>
          </p:cNvGraphicFramePr>
          <p:nvPr>
            <p:ph sz="quarter" idx="15"/>
          </p:nvPr>
        </p:nvGraphicFramePr>
        <p:xfrm>
          <a:off x="493974" y="796301"/>
          <a:ext cx="10948458" cy="5259687"/>
        </p:xfrm>
        <a:graphic>
          <a:graphicData uri="http://schemas.openxmlformats.org/drawingml/2006/table">
            <a:tbl>
              <a:tblPr firstRow="1" firstCol="1" bandRow="1">
                <a:tableStyleId>{5C22544A-7EE6-4342-B048-85BDC9FD1C3A}</a:tableStyleId>
              </a:tblPr>
              <a:tblGrid>
                <a:gridCol w="2703548">
                  <a:extLst>
                    <a:ext uri="{9D8B030D-6E8A-4147-A177-3AD203B41FA5}">
                      <a16:colId xmlns:a16="http://schemas.microsoft.com/office/drawing/2014/main" val="959527415"/>
                    </a:ext>
                  </a:extLst>
                </a:gridCol>
                <a:gridCol w="1306381">
                  <a:extLst>
                    <a:ext uri="{9D8B030D-6E8A-4147-A177-3AD203B41FA5}">
                      <a16:colId xmlns:a16="http://schemas.microsoft.com/office/drawing/2014/main" val="2738598144"/>
                    </a:ext>
                  </a:extLst>
                </a:gridCol>
                <a:gridCol w="6938529">
                  <a:extLst>
                    <a:ext uri="{9D8B030D-6E8A-4147-A177-3AD203B41FA5}">
                      <a16:colId xmlns:a16="http://schemas.microsoft.com/office/drawing/2014/main" val="4096213560"/>
                    </a:ext>
                  </a:extLst>
                </a:gridCol>
              </a:tblGrid>
              <a:tr h="400531">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Condition Code</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Source of Code</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cs typeface="Calibri" panose="020F0502020204030204" pitchFamily="34" charset="0"/>
                        </a:rPr>
                        <a:t>Description</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1220445366"/>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Insufficient Text (Repetitive Text)</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The response is substantially comprised of repeated text copied over and over.</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4283118205"/>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80096560"/>
                  </a:ext>
                </a:extLst>
              </a:tr>
              <a:tr h="60712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Non Specific*</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This condition code is assigned to machine-scored responses when TDS identifies that the response requires a condition code but cannot determine which specific condition code it requires. Resolution is required.</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502709414"/>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Insufficient Text (Too Few Words)</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The response contains too few words to be deemed adequate to be scored.</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4092076903"/>
                  </a:ext>
                </a:extLst>
              </a:tr>
              <a:tr h="61283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Non-Scorable Language (Uninterpretable Language)*</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Times New Roman" panose="02020603050405020304" pitchFamily="18" charset="0"/>
                        </a:rPr>
                        <a:t>This condition code is assigned to machine-scored responses when TDS identifies that the response contains primarily atypical or unusual words and is unable to assign a score. Resolution is required.</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390423748"/>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Insufficient Text (Insufficient Original Text)</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Machine</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The response is composed of a significant amount of text copied directly from the prompt and/or reading passage, with little to no original writing from the student.</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500712797"/>
                  </a:ext>
                </a:extLst>
              </a:tr>
              <a:tr h="60712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Off Topic</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8580" marR="68580" marT="0" marB="0" anchor="ctr"/>
                </a:tc>
                <a:tc>
                  <a:txBody>
                    <a:bodyPr/>
                    <a:lstStyle/>
                    <a:p>
                      <a:pPr lvl="1"/>
                      <a:r>
                        <a:rPr lang="en-US" sz="1400" kern="1200" dirty="0">
                          <a:solidFill>
                            <a:schemeClr val="dk1"/>
                          </a:solidFill>
                          <a:effectLst/>
                          <a:latin typeface="Calibri" panose="020F0502020204030204" pitchFamily="34" charset="0"/>
                          <a:ea typeface="+mn-ea"/>
                          <a:cs typeface="Calibri" panose="020F0502020204030204" pitchFamily="34" charset="0"/>
                        </a:rPr>
                        <a:t>Student writes to a subject that is unrelated to the prompt. </a:t>
                      </a:r>
                    </a:p>
                  </a:txBody>
                  <a:tcPr marL="68580" marR="68580" marT="0" marB="0" anchor="ctr"/>
                </a:tc>
                <a:extLst>
                  <a:ext uri="{0D108BD9-81ED-4DB2-BD59-A6C34878D82A}">
                    <a16:rowId xmlns:a16="http://schemas.microsoft.com/office/drawing/2014/main" val="488885063"/>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Foreign Language</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The response is written in a language other than English.</a:t>
                      </a:r>
                    </a:p>
                  </a:txBody>
                  <a:tcPr marL="68580" marR="68580" marT="0" marB="0" anchor="ctr"/>
                </a:tc>
                <a:extLst>
                  <a:ext uri="{0D108BD9-81ED-4DB2-BD59-A6C34878D82A}">
                    <a16:rowId xmlns:a16="http://schemas.microsoft.com/office/drawing/2014/main" val="1945907398"/>
                  </a:ext>
                </a:extLst>
              </a:tr>
              <a:tr h="438081">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Unreadable</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8580" marR="68580" marT="0" marB="0" anchor="ct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dirty="0">
                          <a:effectLst/>
                          <a:latin typeface="Calibri" panose="020F0502020204030204" pitchFamily="34" charset="0"/>
                          <a:ea typeface="Malgun Gothic" panose="020B0503020000020004" pitchFamily="34" charset="-127"/>
                          <a:cs typeface="Calibri" panose="020F0502020204030204" pitchFamily="34" charset="0"/>
                        </a:rPr>
                        <a:t>The response is unreadable. For example, an online response is unreadable if it only contains repeated/random keystrokes (e.g., “</a:t>
                      </a:r>
                      <a:r>
                        <a:rPr lang="en-US" sz="1400" dirty="0" err="1">
                          <a:effectLst/>
                          <a:latin typeface="Calibri" panose="020F0502020204030204" pitchFamily="34" charset="0"/>
                          <a:ea typeface="Malgun Gothic" panose="020B0503020000020004" pitchFamily="34" charset="-127"/>
                          <a:cs typeface="Calibri" panose="020F0502020204030204" pitchFamily="34" charset="0"/>
                        </a:rPr>
                        <a:t>yyyyyyyyyyy</a:t>
                      </a:r>
                      <a:r>
                        <a:rPr lang="en-US" sz="1400" dirty="0">
                          <a:effectLst/>
                          <a:latin typeface="Calibri" panose="020F0502020204030204" pitchFamily="34" charset="0"/>
                          <a:ea typeface="Malgun Gothic" panose="020B0503020000020004" pitchFamily="34" charset="-127"/>
                          <a:cs typeface="Calibri" panose="020F0502020204030204" pitchFamily="34" charset="0"/>
                        </a:rPr>
                        <a:t>”; “</a:t>
                      </a:r>
                      <a:r>
                        <a:rPr lang="en-US" sz="1400" dirty="0" err="1">
                          <a:effectLst/>
                          <a:latin typeface="Calibri" panose="020F0502020204030204" pitchFamily="34" charset="0"/>
                          <a:ea typeface="Malgun Gothic" panose="020B0503020000020004" pitchFamily="34" charset="-127"/>
                          <a:cs typeface="Calibri" panose="020F0502020204030204" pitchFamily="34" charset="0"/>
                        </a:rPr>
                        <a:t>av:aeoiahvb;e</a:t>
                      </a:r>
                      <a:r>
                        <a:rPr lang="en-US" sz="1400" dirty="0">
                          <a:effectLst/>
                          <a:latin typeface="Calibri" panose="020F0502020204030204" pitchFamily="34" charset="0"/>
                          <a:ea typeface="Malgun Gothic" panose="020B0503020000020004" pitchFamily="34" charset="-127"/>
                          <a:cs typeface="Calibri" panose="020F0502020204030204" pitchFamily="34" charset="0"/>
                        </a:rPr>
                        <a:t>”; “</a:t>
                      </a:r>
                      <a:r>
                        <a:rPr lang="en-US" sz="1400" dirty="0" err="1">
                          <a:effectLst/>
                          <a:latin typeface="Calibri" panose="020F0502020204030204" pitchFamily="34" charset="0"/>
                          <a:ea typeface="Malgun Gothic" panose="020B0503020000020004" pitchFamily="34" charset="-127"/>
                          <a:cs typeface="Calibri" panose="020F0502020204030204" pitchFamily="34" charset="0"/>
                        </a:rPr>
                        <a:t>hhrrttuuvv</a:t>
                      </a:r>
                      <a:r>
                        <a:rPr lang="en-US" sz="1400" dirty="0">
                          <a:effectLst/>
                          <a:latin typeface="Calibri" panose="020F0502020204030204" pitchFamily="34" charset="0"/>
                          <a:ea typeface="Malgun Gothic" panose="020B0503020000020004" pitchFamily="34" charset="-127"/>
                          <a:cs typeface="Calibri" panose="020F0502020204030204" pitchFamily="34" charset="0"/>
                        </a:rPr>
                        <a:t>”). </a:t>
                      </a:r>
                    </a:p>
                  </a:txBody>
                  <a:tcPr marL="68580" marR="68580" marT="0" marB="0" anchor="ctr"/>
                </a:tc>
                <a:extLst>
                  <a:ext uri="{0D108BD9-81ED-4DB2-BD59-A6C34878D82A}">
                    <a16:rowId xmlns:a16="http://schemas.microsoft.com/office/drawing/2014/main" val="3647003104"/>
                  </a:ext>
                </a:extLst>
              </a:tr>
              <a:tr h="343389">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Blank</a:t>
                      </a:r>
                    </a:p>
                  </a:txBody>
                  <a:tcPr marL="68580" marR="68580" marT="0" marB="0" anchor="ctr"/>
                </a:tc>
                <a:tc>
                  <a:txBody>
                    <a:bodyPr/>
                    <a:lstStyle/>
                    <a:p>
                      <a:pPr marL="0" marR="0">
                        <a:spcBef>
                          <a:spcPts val="0"/>
                        </a:spcBef>
                        <a:spcAft>
                          <a:spcPts val="0"/>
                        </a:spcAft>
                      </a:pPr>
                      <a:r>
                        <a:rPr lang="en-US" sz="1400" dirty="0">
                          <a:effectLst/>
                          <a:latin typeface="Calibri" panose="020F0502020204030204" pitchFamily="34" charset="0"/>
                          <a:ea typeface="Malgun Gothic" panose="020B0503020000020004" pitchFamily="34" charset="-127"/>
                          <a:cs typeface="Calibri" panose="020F0502020204030204" pitchFamily="34" charset="0"/>
                        </a:rPr>
                        <a:t>Human</a:t>
                      </a:r>
                    </a:p>
                  </a:txBody>
                  <a:tcPr marL="68580" marR="68580" marT="0" marB="0" anchor="ctr"/>
                </a:tc>
                <a:tc>
                  <a:txBody>
                    <a:bodyPr/>
                    <a:lstStyle/>
                    <a:p>
                      <a:pPr marL="0" marR="0">
                        <a:spcBef>
                          <a:spcPts val="0"/>
                        </a:spcBef>
                        <a:spcAft>
                          <a:spcPts val="0"/>
                        </a:spcAft>
                      </a:pPr>
                      <a:r>
                        <a:rPr lang="en-US" sz="1400" kern="1200" dirty="0">
                          <a:solidFill>
                            <a:schemeClr val="dk1"/>
                          </a:solidFill>
                          <a:effectLst/>
                          <a:latin typeface="Calibri" panose="020F0502020204030204" pitchFamily="34" charset="0"/>
                          <a:ea typeface="+mn-ea"/>
                          <a:cs typeface="Calibri" panose="020F0502020204030204" pitchFamily="34" charset="0"/>
                        </a:rPr>
                        <a:t>The student did not enter a response.</a:t>
                      </a:r>
                      <a:endParaRPr lang="en-US" sz="1400" dirty="0">
                        <a:effectLst/>
                        <a:latin typeface="Calibri" panose="020F0502020204030204" pitchFamily="34" charset="0"/>
                        <a:ea typeface="Malgun Gothic" panose="020B0503020000020004" pitchFamily="34" charset="-127"/>
                        <a:cs typeface="Calibri" panose="020F0502020204030204" pitchFamily="34" charset="0"/>
                      </a:endParaRPr>
                    </a:p>
                  </a:txBody>
                  <a:tcPr marL="68580" marR="68580" marT="0" marB="0" anchor="ctr"/>
                </a:tc>
                <a:extLst>
                  <a:ext uri="{0D108BD9-81ED-4DB2-BD59-A6C34878D82A}">
                    <a16:rowId xmlns:a16="http://schemas.microsoft.com/office/drawing/2014/main" val="3747407585"/>
                  </a:ext>
                </a:extLst>
              </a:tr>
            </a:tbl>
          </a:graphicData>
        </a:graphic>
      </p:graphicFrame>
      <p:sp>
        <p:nvSpPr>
          <p:cNvPr id="2" name="Slide Number Placeholder 1">
            <a:extLst>
              <a:ext uri="{FF2B5EF4-FFF2-40B4-BE49-F238E27FC236}">
                <a16:creationId xmlns:a16="http://schemas.microsoft.com/office/drawing/2014/main" id="{FA09B412-7D99-4C52-B73D-DFF29DA9E6F1}"/>
              </a:ext>
            </a:extLst>
          </p:cNvPr>
          <p:cNvSpPr>
            <a:spLocks noGrp="1"/>
          </p:cNvSpPr>
          <p:nvPr>
            <p:ph type="sldNum" sz="quarter" idx="17"/>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000" b="0" i="0" u="none" strike="noStrike" kern="1200" cap="none" spc="0" normalizeH="0" baseline="0" noProof="0">
              <a:ln>
                <a:noFill/>
              </a:ln>
              <a:solidFill>
                <a:srgbClr val="FFFFFF"/>
              </a:solidFill>
              <a:effectLst/>
              <a:uLnTx/>
              <a:uFillTx/>
              <a:latin typeface="Franklin Gothic Medium" panose="020B0603020102020204"/>
              <a:ea typeface="+mn-ea"/>
              <a:cs typeface="+mn-cs"/>
            </a:endParaRPr>
          </a:p>
        </p:txBody>
      </p:sp>
      <p:sp>
        <p:nvSpPr>
          <p:cNvPr id="3" name="Title 2">
            <a:extLst>
              <a:ext uri="{FF2B5EF4-FFF2-40B4-BE49-F238E27FC236}">
                <a16:creationId xmlns:a16="http://schemas.microsoft.com/office/drawing/2014/main" id="{26106D1C-36C6-4D87-853F-E9C74E372547}"/>
              </a:ext>
            </a:extLst>
          </p:cNvPr>
          <p:cNvSpPr>
            <a:spLocks noGrp="1"/>
          </p:cNvSpPr>
          <p:nvPr>
            <p:ph type="title"/>
          </p:nvPr>
        </p:nvSpPr>
        <p:spPr/>
        <p:txBody>
          <a:bodyPr/>
          <a:lstStyle/>
          <a:p>
            <a:r>
              <a:rPr lang="en-US" dirty="0"/>
              <a:t>Condition Codes </a:t>
            </a:r>
          </a:p>
        </p:txBody>
      </p:sp>
    </p:spTree>
    <p:extLst>
      <p:ext uri="{BB962C8B-B14F-4D97-AF65-F5344CB8AC3E}">
        <p14:creationId xmlns:p14="http://schemas.microsoft.com/office/powerpoint/2010/main" val="23462620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50D3418-CDD2-4F49-B209-10E5F436FBD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60296" y="797554"/>
            <a:ext cx="10120204" cy="383888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2" name="Title 1">
            <a:extLst>
              <a:ext uri="{FF2B5EF4-FFF2-40B4-BE49-F238E27FC236}">
                <a16:creationId xmlns:a16="http://schemas.microsoft.com/office/drawing/2014/main" id="{8F3C1012-7A48-4126-A4B9-A274B14C3C7D}"/>
              </a:ext>
            </a:extLst>
          </p:cNvPr>
          <p:cNvSpPr>
            <a:spLocks noGrp="1"/>
          </p:cNvSpPr>
          <p:nvPr>
            <p:ph type="title"/>
          </p:nvPr>
        </p:nvSpPr>
        <p:spPr/>
        <p:txBody>
          <a:bodyPr>
            <a:normAutofit/>
          </a:bodyPr>
          <a:lstStyle/>
          <a:p>
            <a:r>
              <a:rPr lang="en-US" dirty="0"/>
              <a:t>Enter Scores for Unscored Items</a:t>
            </a:r>
          </a:p>
        </p:txBody>
      </p:sp>
      <p:grpSp>
        <p:nvGrpSpPr>
          <p:cNvPr id="4" name="Group 3">
            <a:extLst>
              <a:ext uri="{FF2B5EF4-FFF2-40B4-BE49-F238E27FC236}">
                <a16:creationId xmlns:a16="http://schemas.microsoft.com/office/drawing/2014/main" id="{D7FB33FD-A726-43DC-A6A6-D8597F74889A}"/>
              </a:ext>
            </a:extLst>
          </p:cNvPr>
          <p:cNvGrpSpPr/>
          <p:nvPr/>
        </p:nvGrpSpPr>
        <p:grpSpPr>
          <a:xfrm>
            <a:off x="5833157" y="867557"/>
            <a:ext cx="2154762" cy="2422815"/>
            <a:chOff x="4585522" y="1338617"/>
            <a:chExt cx="2154762" cy="2422815"/>
          </a:xfrm>
        </p:grpSpPr>
        <p:sp>
          <p:nvSpPr>
            <p:cNvPr id="6" name="Down Arrow 11">
              <a:extLst>
                <a:ext uri="{FF2B5EF4-FFF2-40B4-BE49-F238E27FC236}">
                  <a16:creationId xmlns:a16="http://schemas.microsoft.com/office/drawing/2014/main" id="{22DA9491-8B70-41CB-8EA1-4C9B61EE04EB}"/>
                </a:ext>
              </a:extLst>
            </p:cNvPr>
            <p:cNvSpPr/>
            <p:nvPr/>
          </p:nvSpPr>
          <p:spPr>
            <a:xfrm rot="16200000">
              <a:off x="4823374" y="1100765"/>
              <a:ext cx="218424" cy="6941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0" name="Rectangle 9">
              <a:extLst>
                <a:ext uri="{FF2B5EF4-FFF2-40B4-BE49-F238E27FC236}">
                  <a16:creationId xmlns:a16="http://schemas.microsoft.com/office/drawing/2014/main" id="{F2C4BD3C-F387-4F47-961D-4CEE94FD06DA}"/>
                </a:ext>
              </a:extLst>
            </p:cNvPr>
            <p:cNvSpPr/>
            <p:nvPr/>
          </p:nvSpPr>
          <p:spPr>
            <a:xfrm>
              <a:off x="4694234" y="3547618"/>
              <a:ext cx="2046050" cy="21381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sp>
        <p:nvSpPr>
          <p:cNvPr id="5" name="Slide Number Placeholder 4">
            <a:extLst>
              <a:ext uri="{FF2B5EF4-FFF2-40B4-BE49-F238E27FC236}">
                <a16:creationId xmlns:a16="http://schemas.microsoft.com/office/drawing/2014/main" id="{59A62265-9B1F-4D57-B81E-02F1CD7DB9A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3" name="Picture 12">
            <a:extLst>
              <a:ext uri="{FF2B5EF4-FFF2-40B4-BE49-F238E27FC236}">
                <a16:creationId xmlns:a16="http://schemas.microsoft.com/office/drawing/2014/main" id="{495EBCAE-6B40-4763-8A8E-2A666DF03B4D}"/>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198083" y="2824291"/>
            <a:ext cx="9533621" cy="329121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7" name="Flowchart: Connector 16">
            <a:extLst>
              <a:ext uri="{FF2B5EF4-FFF2-40B4-BE49-F238E27FC236}">
                <a16:creationId xmlns:a16="http://schemas.microsoft.com/office/drawing/2014/main" id="{4B011A48-00B1-4CB9-B1CC-8D4B0E41A560}"/>
              </a:ext>
            </a:extLst>
          </p:cNvPr>
          <p:cNvSpPr/>
          <p:nvPr/>
        </p:nvSpPr>
        <p:spPr>
          <a:xfrm>
            <a:off x="2409069" y="4779261"/>
            <a:ext cx="366450" cy="365760"/>
          </a:xfrm>
          <a:prstGeom prst="flowChartConnector">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14" name="Straight Arrow Connector 13">
            <a:extLst>
              <a:ext uri="{FF2B5EF4-FFF2-40B4-BE49-F238E27FC236}">
                <a16:creationId xmlns:a16="http://schemas.microsoft.com/office/drawing/2014/main" id="{A64C0921-BF20-410E-8A39-97F6AC46AA9B}"/>
              </a:ext>
            </a:extLst>
          </p:cNvPr>
          <p:cNvCxnSpPr>
            <a:cxnSpLocks/>
          </p:cNvCxnSpPr>
          <p:nvPr/>
        </p:nvCxnSpPr>
        <p:spPr>
          <a:xfrm flipH="1">
            <a:off x="3257550" y="1188444"/>
            <a:ext cx="3782338" cy="2240556"/>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05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A844B-D120-4918-8D56-4B068F7058C5}"/>
              </a:ext>
            </a:extLst>
          </p:cNvPr>
          <p:cNvSpPr>
            <a:spLocks noGrp="1"/>
          </p:cNvSpPr>
          <p:nvPr>
            <p:ph type="title"/>
          </p:nvPr>
        </p:nvSpPr>
        <p:spPr/>
        <p:txBody>
          <a:bodyPr/>
          <a:lstStyle/>
          <a:p>
            <a:r>
              <a:rPr lang="en-US" dirty="0"/>
              <a:t>Enter Scores for Unscored Items—Scoring Mode Window</a:t>
            </a:r>
          </a:p>
        </p:txBody>
      </p:sp>
      <p:sp>
        <p:nvSpPr>
          <p:cNvPr id="3" name="Slide Number Placeholder 2">
            <a:extLst>
              <a:ext uri="{FF2B5EF4-FFF2-40B4-BE49-F238E27FC236}">
                <a16:creationId xmlns:a16="http://schemas.microsoft.com/office/drawing/2014/main" id="{304F6BA3-23E2-492B-B6BB-DB1A0DB397FF}"/>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grpSp>
        <p:nvGrpSpPr>
          <p:cNvPr id="8" name="Group 7">
            <a:extLst>
              <a:ext uri="{FF2B5EF4-FFF2-40B4-BE49-F238E27FC236}">
                <a16:creationId xmlns:a16="http://schemas.microsoft.com/office/drawing/2014/main" id="{2EE382F3-6DF2-4B6B-9310-E513FB1475F7}"/>
              </a:ext>
            </a:extLst>
          </p:cNvPr>
          <p:cNvGrpSpPr/>
          <p:nvPr/>
        </p:nvGrpSpPr>
        <p:grpSpPr>
          <a:xfrm>
            <a:off x="1354827" y="1132044"/>
            <a:ext cx="9284598" cy="4221007"/>
            <a:chOff x="1354827" y="1132044"/>
            <a:chExt cx="9284598" cy="4221007"/>
          </a:xfrm>
        </p:grpSpPr>
        <p:grpSp>
          <p:nvGrpSpPr>
            <p:cNvPr id="4" name="Group 3">
              <a:extLst>
                <a:ext uri="{FF2B5EF4-FFF2-40B4-BE49-F238E27FC236}">
                  <a16:creationId xmlns:a16="http://schemas.microsoft.com/office/drawing/2014/main" id="{80D23D59-06CE-45D1-B937-FC887AAFA9F6}"/>
                </a:ext>
              </a:extLst>
            </p:cNvPr>
            <p:cNvGrpSpPr/>
            <p:nvPr/>
          </p:nvGrpSpPr>
          <p:grpSpPr>
            <a:xfrm>
              <a:off x="1354827" y="1132044"/>
              <a:ext cx="9284598" cy="4221007"/>
              <a:chOff x="3217604" y="785328"/>
              <a:chExt cx="5466299" cy="2808527"/>
            </a:xfrm>
          </p:grpSpPr>
          <p:pic>
            <p:nvPicPr>
              <p:cNvPr id="5" name="Picture 4">
                <a:extLst>
                  <a:ext uri="{FF2B5EF4-FFF2-40B4-BE49-F238E27FC236}">
                    <a16:creationId xmlns:a16="http://schemas.microsoft.com/office/drawing/2014/main" id="{4BBC10FE-DC0B-4134-8AB0-19C7BF0DF2F1}"/>
                  </a:ext>
                </a:extLst>
              </p:cNvPr>
              <p:cNvPicPr>
                <a:picLocks noChangeAspect="1"/>
              </p:cNvPicPr>
              <p:nvPr/>
            </p:nvPicPr>
            <p:blipFill rotWithShape="1">
              <a:blip r:embed="rId3">
                <a:extLst>
                  <a:ext uri="{28A0092B-C50C-407E-A947-70E740481C1C}">
                    <a14:useLocalDpi xmlns:a14="http://schemas.microsoft.com/office/drawing/2010/main" val="0"/>
                  </a:ext>
                </a:extLst>
              </a:blip>
              <a:srcRect t="2" b="-263"/>
              <a:stretch/>
            </p:blipFill>
            <p:spPr>
              <a:xfrm>
                <a:off x="3217604" y="785328"/>
                <a:ext cx="5466299" cy="2808527"/>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783376D3-8315-4F43-9E97-62AF35113126}"/>
                  </a:ext>
                </a:extLst>
              </p:cNvPr>
              <p:cNvSpPr/>
              <p:nvPr/>
            </p:nvSpPr>
            <p:spPr>
              <a:xfrm>
                <a:off x="7592806" y="2525187"/>
                <a:ext cx="410135" cy="21515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sp>
          <p:nvSpPr>
            <p:cNvPr id="7" name="Rectangle 6">
              <a:extLst>
                <a:ext uri="{FF2B5EF4-FFF2-40B4-BE49-F238E27FC236}">
                  <a16:creationId xmlns:a16="http://schemas.microsoft.com/office/drawing/2014/main" id="{CE5DB79C-BA9B-4913-AB3F-7EA5EFAED172}"/>
                </a:ext>
              </a:extLst>
            </p:cNvPr>
            <p:cNvSpPr/>
            <p:nvPr/>
          </p:nvSpPr>
          <p:spPr>
            <a:xfrm>
              <a:off x="2553970" y="3848032"/>
              <a:ext cx="1219200" cy="171450"/>
            </a:xfrm>
            <a:prstGeom prst="rect">
              <a:avLst/>
            </a:prstGeom>
            <a:solidFill>
              <a:srgbClr val="FBFBF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Noto Sans" panose="020B0502040504020204" pitchFamily="34" charset="0"/>
                  <a:ea typeface="Noto Sans" panose="020B0502040504020204" pitchFamily="34" charset="0"/>
                  <a:cs typeface="Noto Sans" panose="020B0502040504020204" pitchFamily="34" charset="0"/>
                </a:rPr>
                <a:t>Sample Student</a:t>
              </a:r>
            </a:p>
          </p:txBody>
        </p:sp>
      </p:grpSp>
    </p:spTree>
    <p:extLst>
      <p:ext uri="{BB962C8B-B14F-4D97-AF65-F5344CB8AC3E}">
        <p14:creationId xmlns:p14="http://schemas.microsoft.com/office/powerpoint/2010/main" val="108275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F4184-CF0C-45C9-9590-44C792C4F4C5}"/>
              </a:ext>
            </a:extLst>
          </p:cNvPr>
          <p:cNvSpPr>
            <a:spLocks noGrp="1"/>
          </p:cNvSpPr>
          <p:nvPr>
            <p:ph type="title"/>
          </p:nvPr>
        </p:nvSpPr>
        <p:spPr/>
        <p:txBody>
          <a:bodyPr>
            <a:normAutofit fontScale="90000"/>
          </a:bodyPr>
          <a:lstStyle/>
          <a:p>
            <a:r>
              <a:rPr lang="en-US" dirty="0"/>
              <a:t>Enter Scores for Unscored Item—Item View Window—Item &amp; Score Tab</a:t>
            </a:r>
          </a:p>
        </p:txBody>
      </p:sp>
      <p:sp>
        <p:nvSpPr>
          <p:cNvPr id="5" name="Slide Number Placeholder 4">
            <a:extLst>
              <a:ext uri="{FF2B5EF4-FFF2-40B4-BE49-F238E27FC236}">
                <a16:creationId xmlns:a16="http://schemas.microsoft.com/office/drawing/2014/main" id="{2D0D3919-29B4-4248-94B8-B4AF406541B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grpSp>
        <p:nvGrpSpPr>
          <p:cNvPr id="49" name="Group 48">
            <a:extLst>
              <a:ext uri="{FF2B5EF4-FFF2-40B4-BE49-F238E27FC236}">
                <a16:creationId xmlns:a16="http://schemas.microsoft.com/office/drawing/2014/main" id="{D3ED4812-AC4C-49E2-A468-EE75AF3E15CF}"/>
              </a:ext>
            </a:extLst>
          </p:cNvPr>
          <p:cNvGrpSpPr/>
          <p:nvPr/>
        </p:nvGrpSpPr>
        <p:grpSpPr>
          <a:xfrm>
            <a:off x="2250408" y="812215"/>
            <a:ext cx="7484142" cy="5233570"/>
            <a:chOff x="2183733" y="755914"/>
            <a:chExt cx="7484142" cy="5233570"/>
          </a:xfrm>
        </p:grpSpPr>
        <p:grpSp>
          <p:nvGrpSpPr>
            <p:cNvPr id="47" name="Group 46">
              <a:extLst>
                <a:ext uri="{FF2B5EF4-FFF2-40B4-BE49-F238E27FC236}">
                  <a16:creationId xmlns:a16="http://schemas.microsoft.com/office/drawing/2014/main" id="{97721E00-4BDA-48C2-B43A-84C18C17A18C}"/>
                </a:ext>
              </a:extLst>
            </p:cNvPr>
            <p:cNvGrpSpPr/>
            <p:nvPr/>
          </p:nvGrpSpPr>
          <p:grpSpPr>
            <a:xfrm>
              <a:off x="2183734" y="755914"/>
              <a:ext cx="7484141" cy="4242034"/>
              <a:chOff x="1014668" y="768116"/>
              <a:chExt cx="9839325" cy="5321767"/>
            </a:xfrm>
          </p:grpSpPr>
          <p:pic>
            <p:nvPicPr>
              <p:cNvPr id="37" name="Picture 36" descr="Graphical user interface, application, table&#10;&#10;Description automatically generated">
                <a:extLst>
                  <a:ext uri="{FF2B5EF4-FFF2-40B4-BE49-F238E27FC236}">
                    <a16:creationId xmlns:a16="http://schemas.microsoft.com/office/drawing/2014/main" id="{98F2B35D-2609-468F-AE5C-7833CF4997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668" y="768116"/>
                <a:ext cx="9839325" cy="5321767"/>
              </a:xfrm>
              <a:prstGeom prst="rect">
                <a:avLst/>
              </a:prstGeom>
              <a:ln w="12700">
                <a:solidFill>
                  <a:schemeClr val="bg1">
                    <a:lumMod val="75000"/>
                  </a:schemeClr>
                </a:solidFill>
              </a:ln>
              <a:effectLst/>
            </p:spPr>
          </p:pic>
          <p:sp>
            <p:nvSpPr>
              <p:cNvPr id="38" name="Rectangle 37">
                <a:extLst>
                  <a:ext uri="{FF2B5EF4-FFF2-40B4-BE49-F238E27FC236}">
                    <a16:creationId xmlns:a16="http://schemas.microsoft.com/office/drawing/2014/main" id="{61DA0C2F-8C03-4612-80B2-128D4771940B}"/>
                  </a:ext>
                </a:extLst>
              </p:cNvPr>
              <p:cNvSpPr/>
              <p:nvPr/>
            </p:nvSpPr>
            <p:spPr>
              <a:xfrm>
                <a:off x="9448800" y="1352550"/>
                <a:ext cx="1405193" cy="3048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46" name="Down Arrow 11">
                <a:extLst>
                  <a:ext uri="{FF2B5EF4-FFF2-40B4-BE49-F238E27FC236}">
                    <a16:creationId xmlns:a16="http://schemas.microsoft.com/office/drawing/2014/main" id="{6320A70C-BA3F-4CA5-A117-602DD24B707F}"/>
                  </a:ext>
                </a:extLst>
              </p:cNvPr>
              <p:cNvSpPr/>
              <p:nvPr/>
            </p:nvSpPr>
            <p:spPr>
              <a:xfrm rot="16200000">
                <a:off x="7814084" y="1172499"/>
                <a:ext cx="218424" cy="6941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grpSp>
        <p:pic>
          <p:nvPicPr>
            <p:cNvPr id="48" name="Picture 47">
              <a:extLst>
                <a:ext uri="{FF2B5EF4-FFF2-40B4-BE49-F238E27FC236}">
                  <a16:creationId xmlns:a16="http://schemas.microsoft.com/office/drawing/2014/main" id="{CC9D23B4-BC2E-4A19-8F73-33D68B6FC4C0}"/>
                </a:ext>
              </a:extLst>
            </p:cNvPr>
            <p:cNvPicPr>
              <a:picLocks noChangeAspect="1"/>
            </p:cNvPicPr>
            <p:nvPr/>
          </p:nvPicPr>
          <p:blipFill rotWithShape="1">
            <a:blip r:embed="rId4"/>
            <a:srcRect t="19546" b="20072"/>
            <a:stretch/>
          </p:blipFill>
          <p:spPr>
            <a:xfrm>
              <a:off x="2183733" y="4997948"/>
              <a:ext cx="7484141" cy="991536"/>
            </a:xfrm>
            <a:prstGeom prst="rect">
              <a:avLst/>
            </a:prstGeom>
            <a:ln w="12700">
              <a:solidFill>
                <a:schemeClr val="bg1">
                  <a:lumMod val="75000"/>
                </a:schemeClr>
              </a:solidFill>
            </a:ln>
            <a:effectLst/>
          </p:spPr>
        </p:pic>
      </p:grpSp>
      <p:sp>
        <p:nvSpPr>
          <p:cNvPr id="50" name="Rectangle: Rounded Corners 49">
            <a:extLst>
              <a:ext uri="{FF2B5EF4-FFF2-40B4-BE49-F238E27FC236}">
                <a16:creationId xmlns:a16="http://schemas.microsoft.com/office/drawing/2014/main" id="{F25E2AA0-4FC5-41E7-9FE2-C453AFF36D94}"/>
              </a:ext>
            </a:extLst>
          </p:cNvPr>
          <p:cNvSpPr/>
          <p:nvPr/>
        </p:nvSpPr>
        <p:spPr>
          <a:xfrm>
            <a:off x="4656187" y="5086861"/>
            <a:ext cx="2011313" cy="275714"/>
          </a:xfrm>
          <a:prstGeom prst="roundRect">
            <a:avLst/>
          </a:prstGeom>
          <a:solidFill>
            <a:srgbClr val="BFBFB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Student Response Area</a:t>
            </a:r>
          </a:p>
        </p:txBody>
      </p:sp>
      <p:sp>
        <p:nvSpPr>
          <p:cNvPr id="11" name="Rectangle 10">
            <a:extLst>
              <a:ext uri="{FF2B5EF4-FFF2-40B4-BE49-F238E27FC236}">
                <a16:creationId xmlns:a16="http://schemas.microsoft.com/office/drawing/2014/main" id="{16695232-636D-49EF-B367-A54F6F18EB74}"/>
              </a:ext>
            </a:extLst>
          </p:cNvPr>
          <p:cNvSpPr/>
          <p:nvPr/>
        </p:nvSpPr>
        <p:spPr>
          <a:xfrm>
            <a:off x="2289997" y="3091404"/>
            <a:ext cx="6540494" cy="337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574290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5CE3856-EF92-4A26-8868-F2A7B52F51CD}"/>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8" name="Title 1">
            <a:extLst>
              <a:ext uri="{FF2B5EF4-FFF2-40B4-BE49-F238E27FC236}">
                <a16:creationId xmlns:a16="http://schemas.microsoft.com/office/drawing/2014/main" id="{D047A35E-1DC1-4225-A53D-0BB51D4C0F88}"/>
              </a:ext>
            </a:extLst>
          </p:cNvPr>
          <p:cNvSpPr>
            <a:spLocks noGrp="1"/>
          </p:cNvSpPr>
          <p:nvPr>
            <p:ph type="title"/>
          </p:nvPr>
        </p:nvSpPr>
        <p:spPr>
          <a:xfrm>
            <a:off x="425450" y="65088"/>
            <a:ext cx="11017250" cy="519112"/>
          </a:xfrm>
        </p:spPr>
        <p:txBody>
          <a:bodyPr>
            <a:normAutofit/>
          </a:bodyPr>
          <a:lstStyle/>
          <a:p>
            <a:r>
              <a:rPr lang="en-US" dirty="0"/>
              <a:t>Enter Scores for Unscored Item—Rubric &amp; Resources Tab</a:t>
            </a:r>
          </a:p>
        </p:txBody>
      </p:sp>
      <p:pic>
        <p:nvPicPr>
          <p:cNvPr id="10" name="Picture 9" descr="Graphical user interface&#10;&#10;Description automatically generated with medium confidence">
            <a:extLst>
              <a:ext uri="{FF2B5EF4-FFF2-40B4-BE49-F238E27FC236}">
                <a16:creationId xmlns:a16="http://schemas.microsoft.com/office/drawing/2014/main" id="{08DE823C-6215-4231-8482-899B776D8B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862" y="1077627"/>
            <a:ext cx="11344275" cy="4702746"/>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1" name="Rectangle 10">
            <a:extLst>
              <a:ext uri="{FF2B5EF4-FFF2-40B4-BE49-F238E27FC236}">
                <a16:creationId xmlns:a16="http://schemas.microsoft.com/office/drawing/2014/main" id="{07F3D1C7-5C0D-4A8F-9D30-C71C86C3FD71}"/>
              </a:ext>
            </a:extLst>
          </p:cNvPr>
          <p:cNvSpPr/>
          <p:nvPr/>
        </p:nvSpPr>
        <p:spPr>
          <a:xfrm>
            <a:off x="10170659" y="1793272"/>
            <a:ext cx="1597477" cy="31175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0738165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9ACFAD7-C057-4FF0-BA4D-4443D0A9E358}"/>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lumMod val="75000"/>
                  </a:srgbClr>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000" b="0" i="0" u="none" strike="noStrike" kern="1200" cap="none" spc="0" normalizeH="0" baseline="0" noProof="0" dirty="0">
              <a:ln>
                <a:noFill/>
              </a:ln>
              <a:solidFill>
                <a:srgbClr val="FFFFFF">
                  <a:lumMod val="75000"/>
                </a:srgbClr>
              </a:solidFill>
              <a:effectLst/>
              <a:uLnTx/>
              <a:uFillTx/>
              <a:latin typeface="Franklin Gothic Medium" panose="020B0603020102020204"/>
              <a:ea typeface="+mn-ea"/>
              <a:cs typeface="+mn-cs"/>
            </a:endParaRPr>
          </a:p>
        </p:txBody>
      </p:sp>
      <p:sp>
        <p:nvSpPr>
          <p:cNvPr id="9" name="Title 1">
            <a:extLst>
              <a:ext uri="{FF2B5EF4-FFF2-40B4-BE49-F238E27FC236}">
                <a16:creationId xmlns:a16="http://schemas.microsoft.com/office/drawing/2014/main" id="{FEC9D924-EEBE-4F19-BD09-16D7701625F0}"/>
              </a:ext>
            </a:extLst>
          </p:cNvPr>
          <p:cNvSpPr>
            <a:spLocks noGrp="1"/>
          </p:cNvSpPr>
          <p:nvPr>
            <p:ph type="title"/>
          </p:nvPr>
        </p:nvSpPr>
        <p:spPr>
          <a:xfrm>
            <a:off x="425450" y="65088"/>
            <a:ext cx="11017250" cy="519112"/>
          </a:xfrm>
        </p:spPr>
        <p:txBody>
          <a:bodyPr>
            <a:normAutofit/>
          </a:bodyPr>
          <a:lstStyle/>
          <a:p>
            <a:r>
              <a:rPr lang="en-US" dirty="0"/>
              <a:t>Enter Scores for Unscored Item—Item &amp; Score Tab in Edit Mode</a:t>
            </a:r>
          </a:p>
        </p:txBody>
      </p:sp>
      <p:grpSp>
        <p:nvGrpSpPr>
          <p:cNvPr id="20" name="Group 19">
            <a:extLst>
              <a:ext uri="{FF2B5EF4-FFF2-40B4-BE49-F238E27FC236}">
                <a16:creationId xmlns:a16="http://schemas.microsoft.com/office/drawing/2014/main" id="{08A07C9F-50F8-4F30-9DD3-EDE09DB52C41}"/>
              </a:ext>
            </a:extLst>
          </p:cNvPr>
          <p:cNvGrpSpPr/>
          <p:nvPr/>
        </p:nvGrpSpPr>
        <p:grpSpPr>
          <a:xfrm>
            <a:off x="228600" y="878890"/>
            <a:ext cx="4543424" cy="3285328"/>
            <a:chOff x="2266713" y="812215"/>
            <a:chExt cx="7484141" cy="5221282"/>
          </a:xfrm>
        </p:grpSpPr>
        <p:grpSp>
          <p:nvGrpSpPr>
            <p:cNvPr id="14" name="Group 13">
              <a:extLst>
                <a:ext uri="{FF2B5EF4-FFF2-40B4-BE49-F238E27FC236}">
                  <a16:creationId xmlns:a16="http://schemas.microsoft.com/office/drawing/2014/main" id="{F2EAA94A-A253-4CC3-981D-CE5D6963D0CE}"/>
                </a:ext>
              </a:extLst>
            </p:cNvPr>
            <p:cNvGrpSpPr/>
            <p:nvPr/>
          </p:nvGrpSpPr>
          <p:grpSpPr>
            <a:xfrm>
              <a:off x="2266713" y="812215"/>
              <a:ext cx="7484141" cy="5221282"/>
              <a:chOff x="2183734" y="755914"/>
              <a:chExt cx="7484141" cy="5221282"/>
            </a:xfrm>
          </p:grpSpPr>
          <p:pic>
            <p:nvPicPr>
              <p:cNvPr id="17" name="Picture 16" descr="Graphical user interface, application, table&#10;&#10;Description automatically generated">
                <a:extLst>
                  <a:ext uri="{FF2B5EF4-FFF2-40B4-BE49-F238E27FC236}">
                    <a16:creationId xmlns:a16="http://schemas.microsoft.com/office/drawing/2014/main" id="{A86E1707-08CA-49E0-994E-5E098322C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3734" y="755914"/>
                <a:ext cx="7484141" cy="4242034"/>
              </a:xfrm>
              <a:prstGeom prst="rect">
                <a:avLst/>
              </a:prstGeom>
              <a:ln w="12700">
                <a:solidFill>
                  <a:schemeClr val="bg1">
                    <a:lumMod val="75000"/>
                  </a:schemeClr>
                </a:solidFill>
              </a:ln>
              <a:effectLst/>
            </p:spPr>
          </p:pic>
          <p:pic>
            <p:nvPicPr>
              <p:cNvPr id="16" name="Picture 15">
                <a:extLst>
                  <a:ext uri="{FF2B5EF4-FFF2-40B4-BE49-F238E27FC236}">
                    <a16:creationId xmlns:a16="http://schemas.microsoft.com/office/drawing/2014/main" id="{BB1D618E-7EC7-49DE-9AF0-16F78B32423A}"/>
                  </a:ext>
                </a:extLst>
              </p:cNvPr>
              <p:cNvPicPr>
                <a:picLocks noChangeAspect="1"/>
              </p:cNvPicPr>
              <p:nvPr/>
            </p:nvPicPr>
            <p:blipFill rotWithShape="1">
              <a:blip r:embed="rId4"/>
              <a:srcRect t="19546" b="20072"/>
              <a:stretch/>
            </p:blipFill>
            <p:spPr>
              <a:xfrm>
                <a:off x="2183735" y="4985660"/>
                <a:ext cx="7484140" cy="991536"/>
              </a:xfrm>
              <a:prstGeom prst="rect">
                <a:avLst/>
              </a:prstGeom>
              <a:ln w="12700">
                <a:solidFill>
                  <a:schemeClr val="bg1">
                    <a:lumMod val="75000"/>
                  </a:schemeClr>
                </a:solidFill>
              </a:ln>
              <a:effectLst/>
            </p:spPr>
          </p:pic>
        </p:grpSp>
        <p:sp>
          <p:nvSpPr>
            <p:cNvPr id="10" name="Rectangle: Rounded Corners 9">
              <a:extLst>
                <a:ext uri="{FF2B5EF4-FFF2-40B4-BE49-F238E27FC236}">
                  <a16:creationId xmlns:a16="http://schemas.microsoft.com/office/drawing/2014/main" id="{3AE7DDB2-568E-4B19-B92C-7C3DE22BF735}"/>
                </a:ext>
              </a:extLst>
            </p:cNvPr>
            <p:cNvSpPr/>
            <p:nvPr/>
          </p:nvSpPr>
          <p:spPr>
            <a:xfrm>
              <a:off x="4571762" y="5149731"/>
              <a:ext cx="2371725" cy="265066"/>
            </a:xfrm>
            <a:prstGeom prst="roundRect">
              <a:avLst/>
            </a:prstGeom>
            <a:solidFill>
              <a:srgbClr val="BFBFBF"/>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0000"/>
                  </a:solidFill>
                  <a:effectLst/>
                  <a:uLnTx/>
                  <a:uFillTx/>
                  <a:latin typeface="Franklin Gothic Book" panose="020B0503020102020204"/>
                  <a:ea typeface="+mn-ea"/>
                  <a:cs typeface="+mn-cs"/>
                </a:rPr>
                <a:t>Student Response Area</a:t>
              </a:r>
            </a:p>
          </p:txBody>
        </p:sp>
        <p:sp>
          <p:nvSpPr>
            <p:cNvPr id="13" name="Flowchart: Connector 12">
              <a:extLst>
                <a:ext uri="{FF2B5EF4-FFF2-40B4-BE49-F238E27FC236}">
                  <a16:creationId xmlns:a16="http://schemas.microsoft.com/office/drawing/2014/main" id="{AA0A561D-8A93-433B-89BB-D83F962AC779}"/>
                </a:ext>
              </a:extLst>
            </p:cNvPr>
            <p:cNvSpPr/>
            <p:nvPr/>
          </p:nvSpPr>
          <p:spPr>
            <a:xfrm>
              <a:off x="6461824" y="2272108"/>
              <a:ext cx="366450" cy="419382"/>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grpSp>
      <p:pic>
        <p:nvPicPr>
          <p:cNvPr id="21" name="Picture 20" descr="Graphical user interface, application, table&#10;&#10;Description automatically generated">
            <a:extLst>
              <a:ext uri="{FF2B5EF4-FFF2-40B4-BE49-F238E27FC236}">
                <a16:creationId xmlns:a16="http://schemas.microsoft.com/office/drawing/2014/main" id="{B85280E5-8288-458C-B17D-5DB03BA5491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48075" y="1695419"/>
            <a:ext cx="7981950" cy="4321438"/>
          </a:xfrm>
          <a:prstGeom prst="rect">
            <a:avLst/>
          </a:prstGeom>
          <a:ln w="12700">
            <a:solidFill>
              <a:schemeClr val="bg1">
                <a:lumMod val="75000"/>
              </a:schemeClr>
            </a:solidFill>
          </a:ln>
        </p:spPr>
      </p:pic>
      <p:sp>
        <p:nvSpPr>
          <p:cNvPr id="22" name="Rectangle 21">
            <a:extLst>
              <a:ext uri="{FF2B5EF4-FFF2-40B4-BE49-F238E27FC236}">
                <a16:creationId xmlns:a16="http://schemas.microsoft.com/office/drawing/2014/main" id="{C13C604B-0929-4D2D-B9AB-EF83B20F6947}"/>
              </a:ext>
            </a:extLst>
          </p:cNvPr>
          <p:cNvSpPr/>
          <p:nvPr/>
        </p:nvSpPr>
        <p:spPr>
          <a:xfrm>
            <a:off x="5284334" y="2698147"/>
            <a:ext cx="6158097" cy="1207103"/>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23" name="Down Arrow 11">
            <a:extLst>
              <a:ext uri="{FF2B5EF4-FFF2-40B4-BE49-F238E27FC236}">
                <a16:creationId xmlns:a16="http://schemas.microsoft.com/office/drawing/2014/main" id="{28145677-6B2D-470D-8F88-DC01AFC656C0}"/>
              </a:ext>
            </a:extLst>
          </p:cNvPr>
          <p:cNvSpPr/>
          <p:nvPr/>
        </p:nvSpPr>
        <p:spPr>
          <a:xfrm>
            <a:off x="8235120" y="2448980"/>
            <a:ext cx="218424" cy="694128"/>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Franklin Gothic Book" panose="020B0503020102020204"/>
              <a:ea typeface="+mn-ea"/>
              <a:cs typeface="+mn-cs"/>
            </a:endParaRPr>
          </a:p>
        </p:txBody>
      </p:sp>
      <p:sp>
        <p:nvSpPr>
          <p:cNvPr id="15" name="Rectangle 14">
            <a:extLst>
              <a:ext uri="{FF2B5EF4-FFF2-40B4-BE49-F238E27FC236}">
                <a16:creationId xmlns:a16="http://schemas.microsoft.com/office/drawing/2014/main" id="{71FD09F4-67A6-49DA-899A-16DB59BDFDA8}"/>
              </a:ext>
            </a:extLst>
          </p:cNvPr>
          <p:cNvSpPr/>
          <p:nvPr/>
        </p:nvSpPr>
        <p:spPr>
          <a:xfrm>
            <a:off x="228599" y="2353988"/>
            <a:ext cx="3298371" cy="2638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Rectangle 17">
            <a:extLst>
              <a:ext uri="{FF2B5EF4-FFF2-40B4-BE49-F238E27FC236}">
                <a16:creationId xmlns:a16="http://schemas.microsoft.com/office/drawing/2014/main" id="{1AD284B0-1AA9-4AFE-800A-1A43D1235A4A}"/>
              </a:ext>
            </a:extLst>
          </p:cNvPr>
          <p:cNvSpPr/>
          <p:nvPr/>
        </p:nvSpPr>
        <p:spPr>
          <a:xfrm>
            <a:off x="3648075" y="4149263"/>
            <a:ext cx="7102656" cy="3212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0587398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Thank You!</a:t>
            </a:r>
          </a:p>
        </p:txBody>
      </p:sp>
      <p:sp>
        <p:nvSpPr>
          <p:cNvPr id="5" name="Slide Number Placeholder 4">
            <a:extLst>
              <a:ext uri="{FF2B5EF4-FFF2-40B4-BE49-F238E27FC236}">
                <a16:creationId xmlns:a16="http://schemas.microsoft.com/office/drawing/2014/main" id="{600F8206-BE26-42E3-BFED-6ABF0E7C901C}"/>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7" name="Content Placeholder 2">
            <a:extLst>
              <a:ext uri="{FF2B5EF4-FFF2-40B4-BE49-F238E27FC236}">
                <a16:creationId xmlns:a16="http://schemas.microsoft.com/office/drawing/2014/main" id="{66198EBD-97F9-4869-B4C5-69756C91626F}"/>
              </a:ext>
            </a:extLst>
          </p:cNvPr>
          <p:cNvSpPr>
            <a:spLocks noGrp="1"/>
          </p:cNvSpPr>
          <p:nvPr>
            <p:ph idx="1"/>
          </p:nvPr>
        </p:nvSpPr>
        <p:spPr>
          <a:xfrm>
            <a:off x="701040" y="1502997"/>
            <a:ext cx="10966265" cy="1410324"/>
          </a:xfrm>
        </p:spPr>
        <p:txBody>
          <a:bodyPr rtlCol="0">
            <a:noAutofit/>
          </a:bodyPr>
          <a:lstStyle/>
          <a:p>
            <a:pPr marL="0" indent="0" eaLnBrk="1" fontAlgn="auto" hangingPunct="1">
              <a:buNone/>
              <a:defRPr/>
            </a:pPr>
            <a:r>
              <a:rPr lang="en-US" sz="3200" b="1" dirty="0">
                <a:solidFill>
                  <a:schemeClr val="tx1">
                    <a:lumMod val="50000"/>
                  </a:schemeClr>
                </a:solidFill>
              </a:rPr>
              <a:t>Further Information: </a:t>
            </a:r>
            <a:r>
              <a:rPr lang="en-US" sz="3200" i="1" dirty="0">
                <a:solidFill>
                  <a:schemeClr val="tx1">
                    <a:lumMod val="50000"/>
                  </a:schemeClr>
                </a:solidFill>
              </a:rPr>
              <a:t>Centralized</a:t>
            </a:r>
            <a:r>
              <a:rPr lang="en-US" sz="3200" b="1" dirty="0">
                <a:solidFill>
                  <a:schemeClr val="tx1">
                    <a:lumMod val="50000"/>
                  </a:schemeClr>
                </a:solidFill>
              </a:rPr>
              <a:t> </a:t>
            </a:r>
            <a:r>
              <a:rPr lang="en-US" sz="3200" i="1" dirty="0">
                <a:solidFill>
                  <a:schemeClr val="tx1">
                    <a:lumMod val="50000"/>
                  </a:schemeClr>
                </a:solidFill>
              </a:rPr>
              <a:t>Reporting System User Guide, 2022-2023</a:t>
            </a:r>
          </a:p>
          <a:p>
            <a:pPr eaLnBrk="1" fontAlgn="auto" hangingPunct="1">
              <a:buFont typeface="Arial" panose="020B0604020202020204" pitchFamily="34" charset="0"/>
              <a:buChar char="•"/>
              <a:defRPr/>
            </a:pPr>
            <a:r>
              <a:rPr lang="en-US" sz="2800" dirty="0">
                <a:solidFill>
                  <a:srgbClr val="006298"/>
                </a:solidFill>
              </a:rPr>
              <a:t>https://oh.portal.cambiumast.com/</a:t>
            </a:r>
          </a:p>
          <a:p>
            <a:pPr fontAlgn="auto">
              <a:buFont typeface="Arial" panose="020B0604020202020204" pitchFamily="34" charset="0"/>
              <a:buChar char="•"/>
              <a:defRPr/>
            </a:pPr>
            <a:r>
              <a:rPr lang="en-US" sz="2800" dirty="0">
                <a:solidFill>
                  <a:srgbClr val="006298"/>
                </a:solidFill>
              </a:rPr>
              <a:t>Email </a:t>
            </a:r>
            <a:r>
              <a:rPr lang="en-US" sz="2800" b="0" i="0" u="none" strike="noStrike" dirty="0">
                <a:solidFill>
                  <a:srgbClr val="006298"/>
                </a:solidFill>
                <a:effectLst/>
                <a:hlinkClick r:id="rId3">
                  <a:extLst>
                    <a:ext uri="{A12FA001-AC4F-418D-AE19-62706E023703}">
                      <ahyp:hlinkClr xmlns:ahyp="http://schemas.microsoft.com/office/drawing/2018/hyperlinkcolor" val="tx"/>
                    </a:ext>
                  </a:extLst>
                </a:hlinkClick>
              </a:rPr>
              <a:t>OHHelpdesk@cambiumassessment.com</a:t>
            </a:r>
            <a:endParaRPr lang="en-US" sz="2800" b="0" i="0" u="none" strike="noStrike" dirty="0">
              <a:solidFill>
                <a:srgbClr val="006298"/>
              </a:solidFill>
              <a:effectLst/>
            </a:endParaRPr>
          </a:p>
          <a:p>
            <a:pPr marL="0" indent="0" fontAlgn="auto">
              <a:buNone/>
              <a:defRPr/>
            </a:pPr>
            <a:r>
              <a:rPr lang="en-US" sz="2800" b="0" i="0" u="none" strike="noStrike" dirty="0">
                <a:solidFill>
                  <a:srgbClr val="006298"/>
                </a:solidFill>
                <a:effectLst/>
              </a:rPr>
              <a:t>or </a:t>
            </a:r>
          </a:p>
          <a:p>
            <a:pPr fontAlgn="auto">
              <a:buFont typeface="Arial" panose="020B0604020202020204" pitchFamily="34" charset="0"/>
              <a:buChar char="•"/>
              <a:defRPr/>
            </a:pPr>
            <a:r>
              <a:rPr lang="en-US" sz="2800" b="0" i="0" u="none" strike="noStrike" dirty="0">
                <a:solidFill>
                  <a:srgbClr val="006298"/>
                </a:solidFill>
                <a:effectLst/>
              </a:rPr>
              <a:t>Call </a:t>
            </a:r>
            <a:r>
              <a:rPr lang="en-US" sz="2800" b="0" i="0" dirty="0">
                <a:solidFill>
                  <a:srgbClr val="006298"/>
                </a:solidFill>
                <a:effectLst/>
              </a:rPr>
              <a:t>1-877-231-7809</a:t>
            </a:r>
            <a:endParaRPr lang="en-US" sz="2800" dirty="0">
              <a:solidFill>
                <a:srgbClr val="006298"/>
              </a:solidFill>
            </a:endParaRPr>
          </a:p>
        </p:txBody>
      </p:sp>
    </p:spTree>
    <p:extLst>
      <p:ext uri="{BB962C8B-B14F-4D97-AF65-F5344CB8AC3E}">
        <p14:creationId xmlns:p14="http://schemas.microsoft.com/office/powerpoint/2010/main" val="198902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25024A1-2F6B-4949-8EC0-93EB3F8C0E8B}"/>
              </a:ext>
            </a:extLst>
          </p:cNvPr>
          <p:cNvSpPr>
            <a:spLocks noGrp="1"/>
          </p:cNvSpPr>
          <p:nvPr>
            <p:ph idx="1"/>
          </p:nvPr>
        </p:nvSpPr>
        <p:spPr>
          <a:xfrm>
            <a:off x="701040" y="979715"/>
            <a:ext cx="10966265" cy="2547256"/>
          </a:xfrm>
        </p:spPr>
        <p:txBody>
          <a:bodyPr>
            <a:normAutofit fontScale="92500" lnSpcReduction="10000"/>
          </a:bodyPr>
          <a:lstStyle/>
          <a:p>
            <a:r>
              <a:rPr lang="en-US" b="1" dirty="0">
                <a:solidFill>
                  <a:schemeClr val="tx2"/>
                </a:solidFill>
              </a:rPr>
              <a:t>The Centralized Reporting System: The Basics for Ohio Assessments</a:t>
            </a:r>
          </a:p>
          <a:p>
            <a:r>
              <a:rPr lang="en-US" dirty="0"/>
              <a:t>The Centralized Reporting System: Generating ISRs and Student Data Files for Ohio Assessments</a:t>
            </a:r>
          </a:p>
          <a:p>
            <a:r>
              <a:rPr lang="en-US" dirty="0"/>
              <a:t>The Centralized Reporting System: Viewing Results within Reporting Categories for Ohio Assessments</a:t>
            </a:r>
          </a:p>
          <a:p>
            <a:r>
              <a:rPr lang="en-US" dirty="0">
                <a:solidFill>
                  <a:srgbClr val="C00000"/>
                </a:solidFill>
              </a:rPr>
              <a:t>The Centralized Reporting System: Working with Item-Level Data</a:t>
            </a:r>
          </a:p>
        </p:txBody>
      </p:sp>
      <p:sp>
        <p:nvSpPr>
          <p:cNvPr id="3" name="Title 2">
            <a:extLst>
              <a:ext uri="{FF2B5EF4-FFF2-40B4-BE49-F238E27FC236}">
                <a16:creationId xmlns:a16="http://schemas.microsoft.com/office/drawing/2014/main" id="{ACAE800A-8208-44A0-937B-70B364F42A6E}"/>
              </a:ext>
            </a:extLst>
          </p:cNvPr>
          <p:cNvSpPr>
            <a:spLocks noGrp="1"/>
          </p:cNvSpPr>
          <p:nvPr>
            <p:ph type="title"/>
          </p:nvPr>
        </p:nvSpPr>
        <p:spPr/>
        <p:txBody>
          <a:bodyPr/>
          <a:lstStyle/>
          <a:p>
            <a:r>
              <a:rPr lang="en-US" dirty="0"/>
              <a:t>The CRS Series</a:t>
            </a:r>
          </a:p>
        </p:txBody>
      </p:sp>
      <p:sp>
        <p:nvSpPr>
          <p:cNvPr id="4" name="Slide Number Placeholder 3">
            <a:extLst>
              <a:ext uri="{FF2B5EF4-FFF2-40B4-BE49-F238E27FC236}">
                <a16:creationId xmlns:a16="http://schemas.microsoft.com/office/drawing/2014/main" id="{31382A2B-8C91-49C4-84C0-DB8B7B6E911B}"/>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477EC8-074D-41C4-94AE-E9EA7CEEA348}"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5" name="Rectangle: Rounded Corners 4">
            <a:extLst>
              <a:ext uri="{FF2B5EF4-FFF2-40B4-BE49-F238E27FC236}">
                <a16:creationId xmlns:a16="http://schemas.microsoft.com/office/drawing/2014/main" id="{F6350088-E9ED-49C4-83F9-C5F0F9E84AFE}"/>
              </a:ext>
            </a:extLst>
          </p:cNvPr>
          <p:cNvSpPr/>
          <p:nvPr/>
        </p:nvSpPr>
        <p:spPr>
          <a:xfrm>
            <a:off x="701040" y="3755571"/>
            <a:ext cx="10966265" cy="2318658"/>
          </a:xfrm>
          <a:prstGeom prst="round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rPr>
              <a:t>The CRS Series, specifically created for Ohio Readiness Assessments: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Access Your Readiness Assessments Data in the Centralized Reporting System</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Use the Advanced Features of the Centralized Reporting System to View Your Benchmark and Checkpoint Data</a:t>
            </a:r>
          </a:p>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000000"/>
                </a:solidFill>
                <a:effectLst/>
                <a:uLnTx/>
                <a:uFillTx/>
                <a:latin typeface="Franklin Gothic Book" panose="020B0503020102020204"/>
                <a:ea typeface="+mn-ea"/>
                <a:cs typeface="+mn-cs"/>
              </a:rPr>
              <a:t>How to Modify Machine Scores and Hand-Score Unscored Items</a:t>
            </a:r>
          </a:p>
        </p:txBody>
      </p:sp>
    </p:spTree>
    <p:extLst>
      <p:ext uri="{BB962C8B-B14F-4D97-AF65-F5344CB8AC3E}">
        <p14:creationId xmlns:p14="http://schemas.microsoft.com/office/powerpoint/2010/main" val="1022579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810EC9-CCA8-4F3A-BCC3-E65C92341145}"/>
              </a:ext>
            </a:extLst>
          </p:cNvPr>
          <p:cNvSpPr>
            <a:spLocks noGrp="1"/>
          </p:cNvSpPr>
          <p:nvPr>
            <p:ph type="sldNum" sz="quarter" idx="12"/>
          </p:nvPr>
        </p:nvSpPr>
        <p:spPr/>
        <p:txBody>
          <a:bodyPr/>
          <a:lstStyle/>
          <a:p>
            <a:fld id="{B70F7035-E4E1-4BB6-A0A9-EB548548B6A5}" type="slidenum">
              <a:rPr lang="en-US" smtClean="0"/>
              <a:t>2</a:t>
            </a:fld>
            <a:endParaRPr lang="en-US" dirty="0"/>
          </a:p>
        </p:txBody>
      </p:sp>
      <p:sp>
        <p:nvSpPr>
          <p:cNvPr id="5" name="Title 4">
            <a:extLst>
              <a:ext uri="{FF2B5EF4-FFF2-40B4-BE49-F238E27FC236}">
                <a16:creationId xmlns:a16="http://schemas.microsoft.com/office/drawing/2014/main" id="{AEFDE985-0916-4CAF-9453-13C1DF7D870E}"/>
              </a:ext>
            </a:extLst>
          </p:cNvPr>
          <p:cNvSpPr>
            <a:spLocks noGrp="1"/>
          </p:cNvSpPr>
          <p:nvPr>
            <p:ph type="title" idx="4294967295"/>
          </p:nvPr>
        </p:nvSpPr>
        <p:spPr>
          <a:xfrm>
            <a:off x="232300" y="101748"/>
            <a:ext cx="11016200" cy="518012"/>
          </a:xfrm>
        </p:spPr>
        <p:txBody>
          <a:bodyPr/>
          <a:lstStyle/>
          <a:p>
            <a:r>
              <a:rPr lang="en-US" dirty="0"/>
              <a:t>Topics</a:t>
            </a:r>
          </a:p>
        </p:txBody>
      </p:sp>
      <p:graphicFrame>
        <p:nvGraphicFramePr>
          <p:cNvPr id="6" name="Table 6">
            <a:extLst>
              <a:ext uri="{FF2B5EF4-FFF2-40B4-BE49-F238E27FC236}">
                <a16:creationId xmlns:a16="http://schemas.microsoft.com/office/drawing/2014/main" id="{85FCA169-1A35-42CF-847C-9F09DE9944E2}"/>
              </a:ext>
            </a:extLst>
          </p:cNvPr>
          <p:cNvGraphicFramePr>
            <a:graphicFrameLocks noGrp="1"/>
          </p:cNvGraphicFramePr>
          <p:nvPr>
            <p:extLst>
              <p:ext uri="{D42A27DB-BD31-4B8C-83A1-F6EECF244321}">
                <p14:modId xmlns:p14="http://schemas.microsoft.com/office/powerpoint/2010/main" val="2297417164"/>
              </p:ext>
            </p:extLst>
          </p:nvPr>
        </p:nvGraphicFramePr>
        <p:xfrm>
          <a:off x="677866" y="1312839"/>
          <a:ext cx="10129564" cy="4251382"/>
        </p:xfrm>
        <a:graphic>
          <a:graphicData uri="http://schemas.openxmlformats.org/drawingml/2006/table">
            <a:tbl>
              <a:tblPr firstRow="1" bandRow="1">
                <a:tableStyleId>{5C22544A-7EE6-4342-B048-85BDC9FD1C3A}</a:tableStyleId>
              </a:tblPr>
              <a:tblGrid>
                <a:gridCol w="8337862">
                  <a:extLst>
                    <a:ext uri="{9D8B030D-6E8A-4147-A177-3AD203B41FA5}">
                      <a16:colId xmlns:a16="http://schemas.microsoft.com/office/drawing/2014/main" val="728412979"/>
                    </a:ext>
                  </a:extLst>
                </a:gridCol>
                <a:gridCol w="1791702">
                  <a:extLst>
                    <a:ext uri="{9D8B030D-6E8A-4147-A177-3AD203B41FA5}">
                      <a16:colId xmlns:a16="http://schemas.microsoft.com/office/drawing/2014/main" val="1108310202"/>
                    </a:ext>
                  </a:extLst>
                </a:gridCol>
              </a:tblGrid>
              <a:tr h="494897">
                <a:tc>
                  <a:txBody>
                    <a:bodyPr/>
                    <a:lstStyle/>
                    <a:p>
                      <a:r>
                        <a:rPr lang="en-US" dirty="0"/>
                        <a:t>Topics</a:t>
                      </a:r>
                    </a:p>
                  </a:txBody>
                  <a:tcPr/>
                </a:tc>
                <a:tc>
                  <a:txBody>
                    <a:bodyPr/>
                    <a:lstStyle/>
                    <a:p>
                      <a:r>
                        <a:rPr lang="en-US" dirty="0"/>
                        <a:t>Slides</a:t>
                      </a:r>
                    </a:p>
                  </a:txBody>
                  <a:tcPr/>
                </a:tc>
                <a:extLst>
                  <a:ext uri="{0D108BD9-81ED-4DB2-BD59-A6C34878D82A}">
                    <a16:rowId xmlns:a16="http://schemas.microsoft.com/office/drawing/2014/main" val="3139074663"/>
                  </a:ext>
                </a:extLst>
              </a:tr>
              <a:tr h="751297">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eriod"/>
                        <a:tabLst/>
                        <a:defRPr/>
                      </a:pPr>
                      <a:r>
                        <a:rPr lang="en-US" sz="1600" dirty="0"/>
                        <a:t>Understand the Differences between Summative &amp; Non-Summative Tests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sz="1600" dirty="0"/>
                    </a:p>
                  </a:txBody>
                  <a:tcPr anchor="ctr"/>
                </a:tc>
                <a:tc>
                  <a:txBody>
                    <a:bodyPr/>
                    <a:lstStyle/>
                    <a:p>
                      <a:r>
                        <a:rPr lang="en-US" dirty="0"/>
                        <a:t>3</a:t>
                      </a:r>
                    </a:p>
                  </a:txBody>
                  <a:tcPr/>
                </a:tc>
                <a:extLst>
                  <a:ext uri="{0D108BD9-81ED-4DB2-BD59-A6C34878D82A}">
                    <a16:rowId xmlns:a16="http://schemas.microsoft.com/office/drawing/2014/main" val="2674837791"/>
                  </a:ext>
                </a:extLst>
              </a:tr>
              <a:tr h="751297">
                <a:tc>
                  <a:txBody>
                    <a:bodyPr/>
                    <a:lstStyle/>
                    <a:p>
                      <a:pPr marL="342900" marR="0" lvl="0" indent="-342900" algn="l" defTabSz="685800" rtl="0" eaLnBrk="1" fontAlgn="auto" latinLnBrk="0" hangingPunct="1">
                        <a:lnSpc>
                          <a:spcPct val="100000"/>
                        </a:lnSpc>
                        <a:spcBef>
                          <a:spcPts val="0"/>
                        </a:spcBef>
                        <a:spcAft>
                          <a:spcPts val="0"/>
                        </a:spcAft>
                        <a:buClrTx/>
                        <a:buSzTx/>
                        <a:buFontTx/>
                        <a:buAutoNum type="arabicPeriod" startAt="2"/>
                        <a:tabLst/>
                        <a:defRPr/>
                      </a:pPr>
                      <a:r>
                        <a:rPr lang="en-US" sz="1600" dirty="0"/>
                        <a:t>How to View Items and Student Responses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4–10</a:t>
                      </a:r>
                    </a:p>
                  </a:txBody>
                  <a:tcPr/>
                </a:tc>
                <a:extLst>
                  <a:ext uri="{0D108BD9-81ED-4DB2-BD59-A6C34878D82A}">
                    <a16:rowId xmlns:a16="http://schemas.microsoft.com/office/drawing/2014/main" val="4168116360"/>
                  </a:ext>
                </a:extLst>
              </a:tr>
              <a:tr h="75129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dirty="0"/>
                        <a:t>3.   How to Modify Machine Scores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US" dirty="0"/>
                    </a:p>
                  </a:txBody>
                  <a:tcPr/>
                </a:tc>
                <a:tc>
                  <a:txBody>
                    <a:bodyPr/>
                    <a:lstStyle/>
                    <a:p>
                      <a:r>
                        <a:rPr lang="en-US" dirty="0"/>
                        <a:t>11–12</a:t>
                      </a:r>
                    </a:p>
                  </a:txBody>
                  <a:tcPr/>
                </a:tc>
                <a:extLst>
                  <a:ext uri="{0D108BD9-81ED-4DB2-BD59-A6C34878D82A}">
                    <a16:rowId xmlns:a16="http://schemas.microsoft.com/office/drawing/2014/main" val="3030522114"/>
                  </a:ext>
                </a:extLst>
              </a:tr>
              <a:tr h="751297">
                <a:tc>
                  <a:txBody>
                    <a:bodyPr/>
                    <a:lstStyle/>
                    <a:p>
                      <a:pPr marL="0" indent="0">
                        <a:buNone/>
                      </a:pPr>
                      <a:r>
                        <a:rPr lang="en-US" dirty="0"/>
                        <a:t>4.   How to Score Unscored Items</a:t>
                      </a:r>
                    </a:p>
                    <a:p>
                      <a:pPr marL="0" indent="0">
                        <a:buNone/>
                      </a:pPr>
                      <a:endParaRPr lang="en-US" dirty="0"/>
                    </a:p>
                  </a:txBody>
                  <a:tcPr/>
                </a:tc>
                <a:tc>
                  <a:txBody>
                    <a:bodyPr/>
                    <a:lstStyle/>
                    <a:p>
                      <a:r>
                        <a:rPr lang="en-US" dirty="0"/>
                        <a:t>13–17</a:t>
                      </a:r>
                    </a:p>
                  </a:txBody>
                  <a:tcPr/>
                </a:tc>
                <a:extLst>
                  <a:ext uri="{0D108BD9-81ED-4DB2-BD59-A6C34878D82A}">
                    <a16:rowId xmlns:a16="http://schemas.microsoft.com/office/drawing/2014/main" val="2002759378"/>
                  </a:ext>
                </a:extLst>
              </a:tr>
              <a:tr h="751297">
                <a:tc>
                  <a:txBody>
                    <a:bodyPr/>
                    <a:lstStyle/>
                    <a:p>
                      <a:r>
                        <a:rPr lang="en-US" dirty="0"/>
                        <a:t>5.  Contact Information &amp; The CRS Series</a:t>
                      </a:r>
                    </a:p>
                    <a:p>
                      <a:endParaRPr lang="en-US" dirty="0"/>
                    </a:p>
                  </a:txBody>
                  <a:tcPr/>
                </a:tc>
                <a:tc>
                  <a:txBody>
                    <a:bodyPr/>
                    <a:lstStyle/>
                    <a:p>
                      <a:r>
                        <a:rPr lang="en-US" dirty="0"/>
                        <a:t>18–19</a:t>
                      </a:r>
                    </a:p>
                  </a:txBody>
                  <a:tcPr/>
                </a:tc>
                <a:extLst>
                  <a:ext uri="{0D108BD9-81ED-4DB2-BD59-A6C34878D82A}">
                    <a16:rowId xmlns:a16="http://schemas.microsoft.com/office/drawing/2014/main" val="1844388920"/>
                  </a:ext>
                </a:extLst>
              </a:tr>
            </a:tbl>
          </a:graphicData>
        </a:graphic>
      </p:graphicFrame>
    </p:spTree>
    <p:extLst>
      <p:ext uri="{BB962C8B-B14F-4D97-AF65-F5344CB8AC3E}">
        <p14:creationId xmlns:p14="http://schemas.microsoft.com/office/powerpoint/2010/main" val="132384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5A30D4-3296-4A5E-B1A1-DCA2A61FB661}"/>
              </a:ext>
            </a:extLst>
          </p:cNvPr>
          <p:cNvSpPr>
            <a:spLocks noGrp="1"/>
          </p:cNvSpPr>
          <p:nvPr>
            <p:ph type="title" idx="4294967295"/>
          </p:nvPr>
        </p:nvSpPr>
        <p:spPr>
          <a:xfrm>
            <a:off x="241981" y="2205"/>
            <a:ext cx="11016200" cy="518012"/>
          </a:xfrm>
        </p:spPr>
        <p:txBody>
          <a:bodyPr/>
          <a:lstStyle/>
          <a:p>
            <a:r>
              <a:rPr lang="en-US" dirty="0"/>
              <a:t>Types of Non-Summative Tests that Report Item-Level Data</a:t>
            </a:r>
          </a:p>
        </p:txBody>
      </p:sp>
      <p:grpSp>
        <p:nvGrpSpPr>
          <p:cNvPr id="2" name="Group 1">
            <a:extLst>
              <a:ext uri="{FF2B5EF4-FFF2-40B4-BE49-F238E27FC236}">
                <a16:creationId xmlns:a16="http://schemas.microsoft.com/office/drawing/2014/main" id="{EA22B6B9-1E18-4634-B03D-4B1B77298A5E}"/>
              </a:ext>
              <a:ext uri="{C183D7F6-B498-43B3-948B-1728B52AA6E4}">
                <adec:decorative xmlns:adec="http://schemas.microsoft.com/office/drawing/2017/decorative" val="1"/>
              </a:ext>
            </a:extLst>
          </p:cNvPr>
          <p:cNvGrpSpPr/>
          <p:nvPr/>
        </p:nvGrpSpPr>
        <p:grpSpPr>
          <a:xfrm>
            <a:off x="592649" y="-788131"/>
            <a:ext cx="11006702" cy="6727581"/>
            <a:chOff x="789058" y="-788131"/>
            <a:chExt cx="11006702" cy="6727581"/>
          </a:xfrm>
        </p:grpSpPr>
        <p:graphicFrame>
          <p:nvGraphicFramePr>
            <p:cNvPr id="4" name="Diagram 3">
              <a:extLst>
                <a:ext uri="{FF2B5EF4-FFF2-40B4-BE49-F238E27FC236}">
                  <a16:creationId xmlns:a16="http://schemas.microsoft.com/office/drawing/2014/main" id="{356706FE-41C2-4846-9D0C-8D1D71078BFE}"/>
                </a:ext>
              </a:extLst>
            </p:cNvPr>
            <p:cNvGraphicFramePr/>
            <p:nvPr>
              <p:extLst>
                <p:ext uri="{D42A27DB-BD31-4B8C-83A1-F6EECF244321}">
                  <p14:modId xmlns:p14="http://schemas.microsoft.com/office/powerpoint/2010/main" val="2098559574"/>
                </p:ext>
              </p:extLst>
            </p:nvPr>
          </p:nvGraphicFramePr>
          <p:xfrm>
            <a:off x="789058" y="-788131"/>
            <a:ext cx="8128000" cy="6713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Right Brace 30">
              <a:extLst>
                <a:ext uri="{FF2B5EF4-FFF2-40B4-BE49-F238E27FC236}">
                  <a16:creationId xmlns:a16="http://schemas.microsoft.com/office/drawing/2014/main" id="{919E3BF4-2ABC-475D-89EC-CE5782A4C26B}"/>
                </a:ext>
              </a:extLst>
            </p:cNvPr>
            <p:cNvSpPr/>
            <p:nvPr/>
          </p:nvSpPr>
          <p:spPr>
            <a:xfrm>
              <a:off x="8917058" y="932180"/>
              <a:ext cx="705118" cy="5007270"/>
            </a:xfrm>
            <a:prstGeom prst="rightBrace">
              <a:avLst>
                <a:gd name="adj1" fmla="val 13662"/>
                <a:gd name="adj2" fmla="val 50000"/>
              </a:avLst>
            </a:prstGeom>
            <a:ln w="57150">
              <a:solidFill>
                <a:srgbClr val="2C9ED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3565A"/>
                </a:solidFill>
                <a:effectLst/>
                <a:uLnTx/>
                <a:uFillTx/>
                <a:latin typeface="Franklin Gothic Book" panose="020B0503020102020204"/>
                <a:ea typeface="+mn-ea"/>
                <a:cs typeface="+mn-cs"/>
              </a:endParaRPr>
            </a:p>
          </p:txBody>
        </p:sp>
        <p:sp>
          <p:nvSpPr>
            <p:cNvPr id="40" name="TextBox 39">
              <a:extLst>
                <a:ext uri="{FF2B5EF4-FFF2-40B4-BE49-F238E27FC236}">
                  <a16:creationId xmlns:a16="http://schemas.microsoft.com/office/drawing/2014/main" id="{39DE75D3-DA30-4778-B299-0373021D1094}"/>
                </a:ext>
              </a:extLst>
            </p:cNvPr>
            <p:cNvSpPr txBox="1"/>
            <p:nvPr/>
          </p:nvSpPr>
          <p:spPr>
            <a:xfrm>
              <a:off x="9916699" y="2721565"/>
              <a:ext cx="1879061" cy="1754326"/>
            </a:xfrm>
            <a:prstGeom prst="rect">
              <a:avLst/>
            </a:prstGeom>
            <a:noFill/>
            <a:ln w="38100">
              <a:solidFill>
                <a:srgbClr val="2C9ED9"/>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Our Focus</a:t>
              </a: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3565A">
                      <a:lumMod val="50000"/>
                    </a:srgbClr>
                  </a:solidFill>
                  <a:effectLst/>
                  <a:uLnTx/>
                  <a:uFillTx/>
                  <a:latin typeface="Franklin Gothic Book" panose="020B0503020102020204"/>
                  <a:ea typeface="+mn-ea"/>
                  <a:cs typeface="+mn-cs"/>
                </a:rPr>
                <a:t>Item-Level Data Included on Benchmark and Checkpoint Test Reports</a:t>
              </a:r>
            </a:p>
          </p:txBody>
        </p:sp>
      </p:grpSp>
      <p:sp>
        <p:nvSpPr>
          <p:cNvPr id="3" name="Slide Number Placeholder 2">
            <a:extLst>
              <a:ext uri="{FF2B5EF4-FFF2-40B4-BE49-F238E27FC236}">
                <a16:creationId xmlns:a16="http://schemas.microsoft.com/office/drawing/2014/main" id="{A2EBE3DF-7758-4157-BA89-C3ECDF5F09D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Tree>
    <p:extLst>
      <p:ext uri="{BB962C8B-B14F-4D97-AF65-F5344CB8AC3E}">
        <p14:creationId xmlns:p14="http://schemas.microsoft.com/office/powerpoint/2010/main" val="2679928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8AE817E-5406-4F4E-A022-C5E6FCC254D5}"/>
              </a:ext>
            </a:extLst>
          </p:cNvPr>
          <p:cNvSpPr>
            <a:spLocks noGrp="1"/>
          </p:cNvSpPr>
          <p:nvPr>
            <p:ph type="title" idx="4294967295"/>
          </p:nvPr>
        </p:nvSpPr>
        <p:spPr>
          <a:xfrm>
            <a:off x="208531" y="35521"/>
            <a:ext cx="11016200" cy="518012"/>
          </a:xfrm>
        </p:spPr>
        <p:txBody>
          <a:bodyPr/>
          <a:lstStyle/>
          <a:p>
            <a:r>
              <a:rPr lang="en-US" dirty="0"/>
              <a:t>Reports with Item-Level Data</a:t>
            </a:r>
          </a:p>
        </p:txBody>
      </p:sp>
      <p:sp>
        <p:nvSpPr>
          <p:cNvPr id="3" name="Slide Number Placeholder 2">
            <a:extLst>
              <a:ext uri="{FF2B5EF4-FFF2-40B4-BE49-F238E27FC236}">
                <a16:creationId xmlns:a16="http://schemas.microsoft.com/office/drawing/2014/main" id="{42B9EF48-6A71-4E71-A385-9CCC3C1724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4" name="Rectangle 13">
            <a:extLst>
              <a:ext uri="{FF2B5EF4-FFF2-40B4-BE49-F238E27FC236}">
                <a16:creationId xmlns:a16="http://schemas.microsoft.com/office/drawing/2014/main" id="{550EDF9D-F8E5-44A4-BE05-F115BAB1BA41}"/>
              </a:ext>
            </a:extLst>
          </p:cNvPr>
          <p:cNvSpPr/>
          <p:nvPr/>
        </p:nvSpPr>
        <p:spPr>
          <a:xfrm>
            <a:off x="11676206" y="1991360"/>
            <a:ext cx="400732" cy="294638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6" name="Picture 15">
            <a:extLst>
              <a:ext uri="{FF2B5EF4-FFF2-40B4-BE49-F238E27FC236}">
                <a16:creationId xmlns:a16="http://schemas.microsoft.com/office/drawing/2014/main" id="{C9A951AD-3386-4D17-9BBE-6F2EC4DD05A5}"/>
              </a:ext>
            </a:extLst>
          </p:cNvPr>
          <p:cNvPicPr>
            <a:picLocks noChangeAspect="1"/>
          </p:cNvPicPr>
          <p:nvPr/>
        </p:nvPicPr>
        <p:blipFill>
          <a:blip r:embed="rId3"/>
          <a:stretch>
            <a:fillRect/>
          </a:stretch>
        </p:blipFill>
        <p:spPr>
          <a:xfrm>
            <a:off x="353328" y="1074352"/>
            <a:ext cx="11442432" cy="4616910"/>
          </a:xfrm>
          <a:prstGeom prst="rect">
            <a:avLst/>
          </a:prstGeom>
          <a:ln w="12700">
            <a:solidFill>
              <a:schemeClr val="bg1">
                <a:lumMod val="75000"/>
              </a:schemeClr>
            </a:solidFill>
          </a:ln>
        </p:spPr>
      </p:pic>
      <p:sp>
        <p:nvSpPr>
          <p:cNvPr id="9" name="Rectangle 8">
            <a:extLst>
              <a:ext uri="{FF2B5EF4-FFF2-40B4-BE49-F238E27FC236}">
                <a16:creationId xmlns:a16="http://schemas.microsoft.com/office/drawing/2014/main" id="{582D05D5-2E3B-4FB1-945C-12F9EE6B5680}"/>
              </a:ext>
            </a:extLst>
          </p:cNvPr>
          <p:cNvSpPr/>
          <p:nvPr/>
        </p:nvSpPr>
        <p:spPr>
          <a:xfrm>
            <a:off x="863600" y="4439921"/>
            <a:ext cx="9316720" cy="406399"/>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7" name="Flowchart: Connector 16">
            <a:extLst>
              <a:ext uri="{FF2B5EF4-FFF2-40B4-BE49-F238E27FC236}">
                <a16:creationId xmlns:a16="http://schemas.microsoft.com/office/drawing/2014/main" id="{AC871607-C6A8-4C73-9539-627F10F06527}"/>
              </a:ext>
            </a:extLst>
          </p:cNvPr>
          <p:cNvSpPr/>
          <p:nvPr/>
        </p:nvSpPr>
        <p:spPr>
          <a:xfrm>
            <a:off x="5300374" y="2584022"/>
            <a:ext cx="358516" cy="346229"/>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8" name="Flowchart: Connector 17">
            <a:extLst>
              <a:ext uri="{FF2B5EF4-FFF2-40B4-BE49-F238E27FC236}">
                <a16:creationId xmlns:a16="http://schemas.microsoft.com/office/drawing/2014/main" id="{CAFD9447-BEE9-4BB0-9823-EF426649EF96}"/>
              </a:ext>
            </a:extLst>
          </p:cNvPr>
          <p:cNvSpPr/>
          <p:nvPr/>
        </p:nvSpPr>
        <p:spPr>
          <a:xfrm>
            <a:off x="3804488" y="2584022"/>
            <a:ext cx="358516" cy="346229"/>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1611864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080072-A51B-48B9-A349-30063C436C1C}"/>
              </a:ext>
            </a:extLst>
          </p:cNvPr>
          <p:cNvSpPr>
            <a:spLocks noGrp="1"/>
          </p:cNvSpPr>
          <p:nvPr>
            <p:ph type="title"/>
          </p:nvPr>
        </p:nvSpPr>
        <p:spPr/>
        <p:txBody>
          <a:bodyPr/>
          <a:lstStyle/>
          <a:p>
            <a:r>
              <a:rPr lang="en-US" dirty="0"/>
              <a:t>How to View Standards for Each Item</a:t>
            </a:r>
          </a:p>
        </p:txBody>
      </p:sp>
      <p:sp>
        <p:nvSpPr>
          <p:cNvPr id="3" name="Slide Number Placeholder 2">
            <a:extLst>
              <a:ext uri="{FF2B5EF4-FFF2-40B4-BE49-F238E27FC236}">
                <a16:creationId xmlns:a16="http://schemas.microsoft.com/office/drawing/2014/main" id="{4A20FFEC-84BA-4C04-83AD-42E616C61AC8}"/>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AE716E-68DD-2249-A7FA-8AEF0B14DF81}"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7" name="Picture 6">
            <a:extLst>
              <a:ext uri="{FF2B5EF4-FFF2-40B4-BE49-F238E27FC236}">
                <a16:creationId xmlns:a16="http://schemas.microsoft.com/office/drawing/2014/main" id="{377D8100-D7C6-4165-8CAB-9171B500AE9A}"/>
              </a:ext>
            </a:extLst>
          </p:cNvPr>
          <p:cNvPicPr>
            <a:picLocks noChangeAspect="1"/>
          </p:cNvPicPr>
          <p:nvPr/>
        </p:nvPicPr>
        <p:blipFill>
          <a:blip r:embed="rId3"/>
          <a:stretch>
            <a:fillRect/>
          </a:stretch>
        </p:blipFill>
        <p:spPr>
          <a:xfrm>
            <a:off x="335280" y="1033701"/>
            <a:ext cx="11267440" cy="4790598"/>
          </a:xfrm>
          <a:prstGeom prst="rect">
            <a:avLst/>
          </a:prstGeom>
          <a:ln w="12700">
            <a:solidFill>
              <a:schemeClr val="bg1">
                <a:lumMod val="75000"/>
              </a:schemeClr>
            </a:solidFill>
          </a:ln>
        </p:spPr>
      </p:pic>
      <p:sp>
        <p:nvSpPr>
          <p:cNvPr id="8" name="Arrow: Right 7">
            <a:extLst>
              <a:ext uri="{FF2B5EF4-FFF2-40B4-BE49-F238E27FC236}">
                <a16:creationId xmlns:a16="http://schemas.microsoft.com/office/drawing/2014/main" id="{0EF2D1AE-815A-43E1-BC19-12C418D087B7}"/>
              </a:ext>
            </a:extLst>
          </p:cNvPr>
          <p:cNvSpPr/>
          <p:nvPr/>
        </p:nvSpPr>
        <p:spPr>
          <a:xfrm>
            <a:off x="2722880" y="1788160"/>
            <a:ext cx="731520" cy="2438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3" name="Arrow: Right 12">
            <a:extLst>
              <a:ext uri="{FF2B5EF4-FFF2-40B4-BE49-F238E27FC236}">
                <a16:creationId xmlns:a16="http://schemas.microsoft.com/office/drawing/2014/main" id="{165E423F-82BE-48F0-870C-D6FE8713ECAF}"/>
              </a:ext>
            </a:extLst>
          </p:cNvPr>
          <p:cNvSpPr/>
          <p:nvPr/>
        </p:nvSpPr>
        <p:spPr>
          <a:xfrm>
            <a:off x="5364480" y="2672080"/>
            <a:ext cx="731520" cy="2438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40158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5AA405E-5F38-48AA-A7F0-5B4BE1243909}"/>
              </a:ext>
            </a:extLst>
          </p:cNvPr>
          <p:cNvSpPr>
            <a:spLocks noGrp="1"/>
          </p:cNvSpPr>
          <p:nvPr>
            <p:ph type="title" idx="4294967295"/>
          </p:nvPr>
        </p:nvSpPr>
        <p:spPr>
          <a:xfrm>
            <a:off x="298244" y="10419"/>
            <a:ext cx="11016200" cy="518012"/>
          </a:xfrm>
        </p:spPr>
        <p:txBody>
          <a:bodyPr/>
          <a:lstStyle/>
          <a:p>
            <a:r>
              <a:rPr lang="en-US" dirty="0"/>
              <a:t>Reports with Multiple Reporting Categories</a:t>
            </a:r>
          </a:p>
        </p:txBody>
      </p:sp>
      <p:sp>
        <p:nvSpPr>
          <p:cNvPr id="2" name="Slide Number Placeholder 1">
            <a:extLst>
              <a:ext uri="{FF2B5EF4-FFF2-40B4-BE49-F238E27FC236}">
                <a16:creationId xmlns:a16="http://schemas.microsoft.com/office/drawing/2014/main" id="{98D20254-E5AB-493A-B9CB-34725E35686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0" name="Picture 9">
            <a:extLst>
              <a:ext uri="{FF2B5EF4-FFF2-40B4-BE49-F238E27FC236}">
                <a16:creationId xmlns:a16="http://schemas.microsoft.com/office/drawing/2014/main" id="{8D800E95-5858-4864-98F9-C676431F0578}"/>
              </a:ext>
            </a:extLst>
          </p:cNvPr>
          <p:cNvPicPr>
            <a:picLocks noChangeAspect="1"/>
          </p:cNvPicPr>
          <p:nvPr/>
        </p:nvPicPr>
        <p:blipFill>
          <a:blip r:embed="rId3"/>
          <a:stretch>
            <a:fillRect/>
          </a:stretch>
        </p:blipFill>
        <p:spPr>
          <a:xfrm>
            <a:off x="298244" y="1035425"/>
            <a:ext cx="11521440" cy="4490884"/>
          </a:xfrm>
          <a:prstGeom prst="rect">
            <a:avLst/>
          </a:prstGeom>
          <a:ln w="12700">
            <a:solidFill>
              <a:schemeClr val="bg1">
                <a:lumMod val="75000"/>
              </a:schemeClr>
            </a:solidFill>
          </a:ln>
        </p:spPr>
      </p:pic>
      <p:sp>
        <p:nvSpPr>
          <p:cNvPr id="11" name="Flowchart: Connector 10">
            <a:extLst>
              <a:ext uri="{FF2B5EF4-FFF2-40B4-BE49-F238E27FC236}">
                <a16:creationId xmlns:a16="http://schemas.microsoft.com/office/drawing/2014/main" id="{AC09B805-D1DD-4EAE-85D2-46155C5B2D54}"/>
              </a:ext>
            </a:extLst>
          </p:cNvPr>
          <p:cNvSpPr/>
          <p:nvPr/>
        </p:nvSpPr>
        <p:spPr>
          <a:xfrm>
            <a:off x="7451928" y="2319862"/>
            <a:ext cx="358516" cy="346229"/>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pic>
        <p:nvPicPr>
          <p:cNvPr id="13" name="Picture 12">
            <a:extLst>
              <a:ext uri="{FF2B5EF4-FFF2-40B4-BE49-F238E27FC236}">
                <a16:creationId xmlns:a16="http://schemas.microsoft.com/office/drawing/2014/main" id="{E08AD2EE-1D30-48C6-9831-0C5EE7AF8183}"/>
              </a:ext>
            </a:extLst>
          </p:cNvPr>
          <p:cNvPicPr>
            <a:picLocks noChangeAspect="1"/>
          </p:cNvPicPr>
          <p:nvPr/>
        </p:nvPicPr>
        <p:blipFill>
          <a:blip r:embed="rId4"/>
          <a:stretch>
            <a:fillRect/>
          </a:stretch>
        </p:blipFill>
        <p:spPr>
          <a:xfrm>
            <a:off x="7712076" y="3058159"/>
            <a:ext cx="2405408" cy="2845307"/>
          </a:xfrm>
          <a:prstGeom prst="rect">
            <a:avLst/>
          </a:prstGeom>
          <a:ln w="38100">
            <a:solidFill>
              <a:srgbClr val="C00000"/>
            </a:solidFill>
          </a:ln>
        </p:spPr>
      </p:pic>
      <p:pic>
        <p:nvPicPr>
          <p:cNvPr id="15" name="Picture 14">
            <a:extLst>
              <a:ext uri="{FF2B5EF4-FFF2-40B4-BE49-F238E27FC236}">
                <a16:creationId xmlns:a16="http://schemas.microsoft.com/office/drawing/2014/main" id="{CF3E553E-5E24-4199-8734-532ACBCABD37}"/>
              </a:ext>
            </a:extLst>
          </p:cNvPr>
          <p:cNvPicPr>
            <a:picLocks noChangeAspect="1"/>
          </p:cNvPicPr>
          <p:nvPr/>
        </p:nvPicPr>
        <p:blipFill>
          <a:blip r:embed="rId5"/>
          <a:stretch>
            <a:fillRect/>
          </a:stretch>
        </p:blipFill>
        <p:spPr>
          <a:xfrm>
            <a:off x="1579435" y="1606010"/>
            <a:ext cx="2425725" cy="2561267"/>
          </a:xfrm>
          <a:prstGeom prst="rect">
            <a:avLst/>
          </a:prstGeom>
          <a:ln w="38100">
            <a:solidFill>
              <a:srgbClr val="C00000"/>
            </a:solidFill>
          </a:ln>
        </p:spPr>
      </p:pic>
    </p:spTree>
    <p:extLst>
      <p:ext uri="{BB962C8B-B14F-4D97-AF65-F5344CB8AC3E}">
        <p14:creationId xmlns:p14="http://schemas.microsoft.com/office/powerpoint/2010/main" val="29675647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55EB5EFF-3E7A-4F99-AC55-771A4EBBF8ED}"/>
              </a:ext>
            </a:extLst>
          </p:cNvPr>
          <p:cNvSpPr>
            <a:spLocks noGrp="1"/>
          </p:cNvSpPr>
          <p:nvPr>
            <p:ph type="title" idx="4294967295"/>
          </p:nvPr>
        </p:nvSpPr>
        <p:spPr>
          <a:xfrm>
            <a:off x="208887" y="0"/>
            <a:ext cx="11016200" cy="518012"/>
          </a:xfrm>
        </p:spPr>
        <p:txBody>
          <a:bodyPr/>
          <a:lstStyle/>
          <a:p>
            <a:r>
              <a:rPr lang="en-US" dirty="0"/>
              <a:t>Viewing an Item and Student Response</a:t>
            </a:r>
          </a:p>
        </p:txBody>
      </p:sp>
      <p:grpSp>
        <p:nvGrpSpPr>
          <p:cNvPr id="2" name="Group 1" descr="An item link, #41, circle in red, on an interim test. And a score link for item #41 circled in red.">
            <a:extLst>
              <a:ext uri="{FF2B5EF4-FFF2-40B4-BE49-F238E27FC236}">
                <a16:creationId xmlns:a16="http://schemas.microsoft.com/office/drawing/2014/main" id="{7457EDB5-BBA7-439F-92C0-055E5DF0D4E4}"/>
              </a:ext>
            </a:extLst>
          </p:cNvPr>
          <p:cNvGrpSpPr/>
          <p:nvPr/>
        </p:nvGrpSpPr>
        <p:grpSpPr>
          <a:xfrm>
            <a:off x="696264" y="896805"/>
            <a:ext cx="3562780" cy="4977294"/>
            <a:chOff x="696264" y="896805"/>
            <a:chExt cx="3562780" cy="4977294"/>
          </a:xfrm>
        </p:grpSpPr>
        <p:pic>
          <p:nvPicPr>
            <p:cNvPr id="12" name="Picture 11">
              <a:extLst>
                <a:ext uri="{FF2B5EF4-FFF2-40B4-BE49-F238E27FC236}">
                  <a16:creationId xmlns:a16="http://schemas.microsoft.com/office/drawing/2014/main" id="{D5FCE81B-FCBA-4AA5-94E0-462B8A1CE47A}"/>
                </a:ext>
              </a:extLst>
            </p:cNvPr>
            <p:cNvPicPr>
              <a:picLocks noChangeAspect="1"/>
            </p:cNvPicPr>
            <p:nvPr/>
          </p:nvPicPr>
          <p:blipFill>
            <a:blip r:embed="rId3"/>
            <a:stretch>
              <a:fillRect/>
            </a:stretch>
          </p:blipFill>
          <p:spPr>
            <a:xfrm>
              <a:off x="696264" y="896805"/>
              <a:ext cx="3350102" cy="4977294"/>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grpSp>
          <p:nvGrpSpPr>
            <p:cNvPr id="6" name="Group 5">
              <a:extLst>
                <a:ext uri="{FF2B5EF4-FFF2-40B4-BE49-F238E27FC236}">
                  <a16:creationId xmlns:a16="http://schemas.microsoft.com/office/drawing/2014/main" id="{2A1D2D70-4AE4-4948-82C3-289CD8BA4F12}"/>
                </a:ext>
              </a:extLst>
            </p:cNvPr>
            <p:cNvGrpSpPr/>
            <p:nvPr/>
          </p:nvGrpSpPr>
          <p:grpSpPr>
            <a:xfrm>
              <a:off x="1796372" y="1975813"/>
              <a:ext cx="2462672" cy="3746765"/>
              <a:chOff x="1507948" y="1975813"/>
              <a:chExt cx="2462672" cy="3746765"/>
            </a:xfrm>
          </p:grpSpPr>
          <p:sp>
            <p:nvSpPr>
              <p:cNvPr id="7" name="Flowchart: Connector 6">
                <a:extLst>
                  <a:ext uri="{FF2B5EF4-FFF2-40B4-BE49-F238E27FC236}">
                    <a16:creationId xmlns:a16="http://schemas.microsoft.com/office/drawing/2014/main" id="{8D4A8C28-3527-42B9-AB85-6723001565D5}"/>
                  </a:ext>
                </a:extLst>
              </p:cNvPr>
              <p:cNvSpPr/>
              <p:nvPr/>
            </p:nvSpPr>
            <p:spPr>
              <a:xfrm>
                <a:off x="1507948" y="5422962"/>
                <a:ext cx="287555" cy="299616"/>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8" name="Flowchart: Connector 7">
                <a:extLst>
                  <a:ext uri="{FF2B5EF4-FFF2-40B4-BE49-F238E27FC236}">
                    <a16:creationId xmlns:a16="http://schemas.microsoft.com/office/drawing/2014/main" id="{A8D1E44C-D4B0-4F18-86AC-7F6AF32B5A58}"/>
                  </a:ext>
                </a:extLst>
              </p:cNvPr>
              <p:cNvSpPr/>
              <p:nvPr/>
            </p:nvSpPr>
            <p:spPr>
              <a:xfrm>
                <a:off x="1507948" y="1975813"/>
                <a:ext cx="287555" cy="299616"/>
              </a:xfrm>
              <a:prstGeom prst="flowChartConnector">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cxnSp>
            <p:nvCxnSpPr>
              <p:cNvPr id="9" name="Straight Arrow Connector 8">
                <a:extLst>
                  <a:ext uri="{FF2B5EF4-FFF2-40B4-BE49-F238E27FC236}">
                    <a16:creationId xmlns:a16="http://schemas.microsoft.com/office/drawing/2014/main" id="{A14B3C9A-8A76-4E0B-8746-ED123C9E965C}"/>
                  </a:ext>
                </a:extLst>
              </p:cNvPr>
              <p:cNvCxnSpPr>
                <a:cxnSpLocks/>
              </p:cNvCxnSpPr>
              <p:nvPr/>
            </p:nvCxnSpPr>
            <p:spPr>
              <a:xfrm>
                <a:off x="1795503" y="2125621"/>
                <a:ext cx="2175117"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0" name="Slide Number Placeholder 9">
            <a:extLst>
              <a:ext uri="{FF2B5EF4-FFF2-40B4-BE49-F238E27FC236}">
                <a16:creationId xmlns:a16="http://schemas.microsoft.com/office/drawing/2014/main" id="{D1FA6C93-EDCD-477A-9C70-76CAE327F0E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pic>
        <p:nvPicPr>
          <p:cNvPr id="14" name="Picture 13">
            <a:extLst>
              <a:ext uri="{FF2B5EF4-FFF2-40B4-BE49-F238E27FC236}">
                <a16:creationId xmlns:a16="http://schemas.microsoft.com/office/drawing/2014/main" id="{106B23C6-D318-494C-9F36-47E8B7ABACE3}"/>
              </a:ext>
            </a:extLst>
          </p:cNvPr>
          <p:cNvPicPr>
            <a:picLocks noChangeAspect="1"/>
          </p:cNvPicPr>
          <p:nvPr/>
        </p:nvPicPr>
        <p:blipFill>
          <a:blip r:embed="rId4"/>
          <a:stretch>
            <a:fillRect/>
          </a:stretch>
        </p:blipFill>
        <p:spPr>
          <a:xfrm>
            <a:off x="4443640" y="896805"/>
            <a:ext cx="3948016" cy="2983444"/>
          </a:xfrm>
          <a:prstGeom prst="rect">
            <a:avLst/>
          </a:prstGeom>
          <a:ln w="12700">
            <a:solidFill>
              <a:schemeClr val="bg1">
                <a:lumMod val="75000"/>
              </a:schemeClr>
            </a:solidFill>
          </a:ln>
        </p:spPr>
      </p:pic>
      <p:cxnSp>
        <p:nvCxnSpPr>
          <p:cNvPr id="21" name="Straight Arrow Connector 20">
            <a:extLst>
              <a:ext uri="{FF2B5EF4-FFF2-40B4-BE49-F238E27FC236}">
                <a16:creationId xmlns:a16="http://schemas.microsoft.com/office/drawing/2014/main" id="{0DE0A837-5E1F-4ABD-B2E4-15FA5BCBB2EB}"/>
              </a:ext>
            </a:extLst>
          </p:cNvPr>
          <p:cNvCxnSpPr>
            <a:cxnSpLocks/>
          </p:cNvCxnSpPr>
          <p:nvPr/>
        </p:nvCxnSpPr>
        <p:spPr>
          <a:xfrm>
            <a:off x="2083927" y="5572770"/>
            <a:ext cx="3964903" cy="0"/>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23" name="Picture 22" descr="Graphical user interface, text, application&#10;&#10;Description automatically generated">
            <a:extLst>
              <a:ext uri="{FF2B5EF4-FFF2-40B4-BE49-F238E27FC236}">
                <a16:creationId xmlns:a16="http://schemas.microsoft.com/office/drawing/2014/main" id="{6FD1F024-A4CC-4CA8-8474-915F351871B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6385" y="3429000"/>
            <a:ext cx="5677644" cy="2688779"/>
          </a:xfrm>
          <a:prstGeom prst="rect">
            <a:avLst/>
          </a:prstGeom>
          <a:ln w="12700">
            <a:solidFill>
              <a:schemeClr val="bg1">
                <a:lumMod val="75000"/>
              </a:schemeClr>
            </a:solidFill>
          </a:ln>
        </p:spPr>
      </p:pic>
    </p:spTree>
    <p:extLst>
      <p:ext uri="{BB962C8B-B14F-4D97-AF65-F5344CB8AC3E}">
        <p14:creationId xmlns:p14="http://schemas.microsoft.com/office/powerpoint/2010/main" val="2932676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Graphical user interface, text, application&#10;&#10;Description automatically generated">
            <a:extLst>
              <a:ext uri="{FF2B5EF4-FFF2-40B4-BE49-F238E27FC236}">
                <a16:creationId xmlns:a16="http://schemas.microsoft.com/office/drawing/2014/main" id="{E8FF7EDE-F015-44F3-AD5B-2126D97C53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1610" y="1188083"/>
            <a:ext cx="9784335" cy="4633597"/>
          </a:xfrm>
          <a:prstGeom prst="rect">
            <a:avLst/>
          </a:prstGeom>
          <a:ln w="12700">
            <a:solidFill>
              <a:schemeClr val="bg1">
                <a:lumMod val="75000"/>
              </a:schemeClr>
            </a:solidFill>
          </a:ln>
        </p:spPr>
      </p:pic>
      <p:sp>
        <p:nvSpPr>
          <p:cNvPr id="8" name="Title 7">
            <a:extLst>
              <a:ext uri="{FF2B5EF4-FFF2-40B4-BE49-F238E27FC236}">
                <a16:creationId xmlns:a16="http://schemas.microsoft.com/office/drawing/2014/main" id="{03400636-8267-4793-8067-1B5EFDCCC866}"/>
              </a:ext>
            </a:extLst>
          </p:cNvPr>
          <p:cNvSpPr>
            <a:spLocks noGrp="1"/>
          </p:cNvSpPr>
          <p:nvPr>
            <p:ph type="title" idx="4294967295"/>
          </p:nvPr>
        </p:nvSpPr>
        <p:spPr>
          <a:xfrm>
            <a:off x="577347" y="91597"/>
            <a:ext cx="11016200" cy="518012"/>
          </a:xfrm>
        </p:spPr>
        <p:txBody>
          <a:bodyPr/>
          <a:lstStyle/>
          <a:p>
            <a:r>
              <a:rPr lang="en-US" dirty="0"/>
              <a:t>Item &amp; Score Tab</a:t>
            </a:r>
          </a:p>
        </p:txBody>
      </p:sp>
      <p:sp>
        <p:nvSpPr>
          <p:cNvPr id="6" name="Slide Number Placeholder 5">
            <a:extLst>
              <a:ext uri="{FF2B5EF4-FFF2-40B4-BE49-F238E27FC236}">
                <a16:creationId xmlns:a16="http://schemas.microsoft.com/office/drawing/2014/main" id="{B112D0AA-E15B-47C5-B6BD-308C19037C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0F7035-E4E1-4BB6-A0A9-EB548548B6A5}" type="slidenum">
              <a:rPr kumimoji="0" lang="en-US" sz="1000" b="0" i="0" u="none" strike="noStrike" kern="1200" cap="none" spc="0" normalizeH="0" baseline="0" noProof="0" smtClean="0">
                <a:ln>
                  <a:noFill/>
                </a:ln>
                <a:solidFill>
                  <a:srgbClr val="FFFFFF"/>
                </a:solidFill>
                <a:effectLst/>
                <a:uLnTx/>
                <a:uFillTx/>
                <a:latin typeface="Franklin Gothic Medium" panose="020B06030201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000" b="0" i="0" u="none" strike="noStrike" kern="1200" cap="none" spc="0" normalizeH="0" baseline="0" noProof="0" dirty="0">
              <a:ln>
                <a:noFill/>
              </a:ln>
              <a:solidFill>
                <a:srgbClr val="FFFFFF"/>
              </a:solidFill>
              <a:effectLst/>
              <a:uLnTx/>
              <a:uFillTx/>
              <a:latin typeface="Franklin Gothic Medium" panose="020B0603020102020204"/>
              <a:ea typeface="+mn-ea"/>
              <a:cs typeface="+mn-cs"/>
            </a:endParaRPr>
          </a:p>
        </p:txBody>
      </p:sp>
      <p:sp>
        <p:nvSpPr>
          <p:cNvPr id="16" name="Rectangle 15">
            <a:extLst>
              <a:ext uri="{FF2B5EF4-FFF2-40B4-BE49-F238E27FC236}">
                <a16:creationId xmlns:a16="http://schemas.microsoft.com/office/drawing/2014/main" id="{B20CDD02-00CC-4EB7-8285-F7CDEA445232}"/>
              </a:ext>
            </a:extLst>
          </p:cNvPr>
          <p:cNvSpPr/>
          <p:nvPr/>
        </p:nvSpPr>
        <p:spPr>
          <a:xfrm>
            <a:off x="1201609" y="1196934"/>
            <a:ext cx="9784335" cy="1251625"/>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rgbClr val="000000"/>
              </a:solidFill>
              <a:effectLst/>
              <a:uLnTx/>
              <a:uFillTx/>
              <a:latin typeface="Franklin Gothic Book" panose="020B0503020102020204"/>
              <a:ea typeface="+mn-ea"/>
              <a:cs typeface="+mn-cs"/>
            </a:endParaRPr>
          </a:p>
        </p:txBody>
      </p:sp>
      <p:sp>
        <p:nvSpPr>
          <p:cNvPr id="18" name="Arrow: Right 17">
            <a:extLst>
              <a:ext uri="{FF2B5EF4-FFF2-40B4-BE49-F238E27FC236}">
                <a16:creationId xmlns:a16="http://schemas.microsoft.com/office/drawing/2014/main" id="{55BDE1CC-B429-4E42-814D-A5944F84FDC6}"/>
              </a:ext>
            </a:extLst>
          </p:cNvPr>
          <p:cNvSpPr/>
          <p:nvPr/>
        </p:nvSpPr>
        <p:spPr>
          <a:xfrm>
            <a:off x="9184640" y="2792044"/>
            <a:ext cx="731520" cy="243840"/>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896452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D8E184-B98A-4AEA-8C08-F68101980EA2}"/>
              </a:ext>
            </a:extLst>
          </p:cNvPr>
          <p:cNvSpPr>
            <a:spLocks noGrp="1"/>
          </p:cNvSpPr>
          <p:nvPr>
            <p:ph type="sldNum" sz="quarter" idx="12"/>
          </p:nvPr>
        </p:nvSpPr>
        <p:spPr/>
        <p:txBody>
          <a:bodyPr/>
          <a:lstStyle/>
          <a:p>
            <a:fld id="{B70F7035-E4E1-4BB6-A0A9-EB548548B6A5}" type="slidenum">
              <a:rPr lang="en-US" smtClean="0"/>
              <a:t>9</a:t>
            </a:fld>
            <a:endParaRPr lang="en-US" dirty="0"/>
          </a:p>
        </p:txBody>
      </p:sp>
      <p:pic>
        <p:nvPicPr>
          <p:cNvPr id="4" name="Picture 3" descr="Graphical user interface, text, application, email&#10;&#10;Description automatically generated">
            <a:extLst>
              <a:ext uri="{FF2B5EF4-FFF2-40B4-BE49-F238E27FC236}">
                <a16:creationId xmlns:a16="http://schemas.microsoft.com/office/drawing/2014/main" id="{CA910D6A-D922-494A-BA0B-F411F818A5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66" y="850062"/>
            <a:ext cx="8534267" cy="5157875"/>
          </a:xfrm>
          <a:prstGeom prst="rect">
            <a:avLst/>
          </a:prstGeom>
          <a:ln w="12700">
            <a:solidFill>
              <a:schemeClr val="bg1">
                <a:lumMod val="75000"/>
              </a:schemeClr>
            </a:solidFill>
          </a:ln>
        </p:spPr>
      </p:pic>
      <p:sp>
        <p:nvSpPr>
          <p:cNvPr id="7" name="Title 7">
            <a:extLst>
              <a:ext uri="{FF2B5EF4-FFF2-40B4-BE49-F238E27FC236}">
                <a16:creationId xmlns:a16="http://schemas.microsoft.com/office/drawing/2014/main" id="{932B4291-266D-4514-B1E5-643C5B207E80}"/>
              </a:ext>
            </a:extLst>
          </p:cNvPr>
          <p:cNvSpPr txBox="1">
            <a:spLocks/>
          </p:cNvSpPr>
          <p:nvPr/>
        </p:nvSpPr>
        <p:spPr>
          <a:xfrm>
            <a:off x="577347" y="91597"/>
            <a:ext cx="11016200" cy="518012"/>
          </a:xfrm>
          <a:prstGeom prst="rect">
            <a:avLst/>
          </a:prstGeom>
        </p:spPr>
        <p:txBody>
          <a:bodyPr vert="horz" lIns="0" tIns="0" rIns="0" bIns="0" rtlCol="0" anchor="b" anchorCtr="0">
            <a:normAutofit/>
          </a:bodyPr>
          <a:lstStyle>
            <a:lvl1pPr algn="l" defTabSz="685800" rtl="0" eaLnBrk="1" latinLnBrk="0" hangingPunct="1">
              <a:lnSpc>
                <a:spcPct val="100000"/>
              </a:lnSpc>
              <a:spcBef>
                <a:spcPct val="0"/>
              </a:spcBef>
              <a:buNone/>
              <a:defRPr sz="3200" b="0" i="0" kern="1200" baseline="0">
                <a:solidFill>
                  <a:schemeClr val="bg1"/>
                </a:solidFill>
                <a:latin typeface="+mj-lt"/>
                <a:ea typeface="+mj-ea"/>
                <a:cs typeface="Calibri"/>
              </a:defRPr>
            </a:lvl1pPr>
          </a:lstStyle>
          <a:p>
            <a:r>
              <a:rPr lang="en-US" dirty="0"/>
              <a:t>Rubric &amp; Resources Tab</a:t>
            </a:r>
          </a:p>
        </p:txBody>
      </p:sp>
    </p:spTree>
    <p:extLst>
      <p:ext uri="{BB962C8B-B14F-4D97-AF65-F5344CB8AC3E}">
        <p14:creationId xmlns:p14="http://schemas.microsoft.com/office/powerpoint/2010/main" val="1713046622"/>
      </p:ext>
    </p:extLst>
  </p:cSld>
  <p:clrMapOvr>
    <a:masterClrMapping/>
  </p:clrMapOvr>
</p:sld>
</file>

<file path=ppt/theme/theme1.xml><?xml version="1.0" encoding="utf-8"?>
<a:theme xmlns:a="http://schemas.openxmlformats.org/drawingml/2006/main" name="1_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2.xml><?xml version="1.0" encoding="utf-8"?>
<a:theme xmlns:a="http://schemas.openxmlformats.org/drawingml/2006/main" name="Cambium Assessment PPT">
  <a:themeElements>
    <a:clrScheme name="2020 Cambium PPT">
      <a:dk1>
        <a:srgbClr val="53565A"/>
      </a:dk1>
      <a:lt1>
        <a:srgbClr val="FFFFFF"/>
      </a:lt1>
      <a:dk2>
        <a:srgbClr val="000000"/>
      </a:dk2>
      <a:lt2>
        <a:srgbClr val="DAE9F6"/>
      </a:lt2>
      <a:accent1>
        <a:srgbClr val="005E9E"/>
      </a:accent1>
      <a:accent2>
        <a:srgbClr val="27AAE1"/>
      </a:accent2>
      <a:accent3>
        <a:srgbClr val="4C9237"/>
      </a:accent3>
      <a:accent4>
        <a:srgbClr val="C05131"/>
      </a:accent4>
      <a:accent5>
        <a:srgbClr val="EAAA00"/>
      </a:accent5>
      <a:accent6>
        <a:srgbClr val="00A3E0"/>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400" dirty="0">
            <a:solidFill>
              <a:schemeClr val="tx2"/>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_Template_A_v3_Widescreen" id="{D113C0BF-77FF-0842-9B11-873B1F8810FD}" vid="{04F7C59E-4FA0-A844-9EA0-5BC38538EF2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1241</TotalTime>
  <Words>3145</Words>
  <Application>Microsoft Office PowerPoint</Application>
  <PresentationFormat>Widescreen</PresentationFormat>
  <Paragraphs>249</Paragraphs>
  <Slides>19</Slides>
  <Notes>19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19</vt:i4>
      </vt:variant>
    </vt:vector>
  </HeadingPairs>
  <TitlesOfParts>
    <vt:vector size="30" baseType="lpstr">
      <vt:lpstr>Arial</vt:lpstr>
      <vt:lpstr>Arial Narrow</vt:lpstr>
      <vt:lpstr>Calibri</vt:lpstr>
      <vt:lpstr>Franklin Gothic Book</vt:lpstr>
      <vt:lpstr>Franklin Gothic Medium</vt:lpstr>
      <vt:lpstr>Gill Sans MT</vt:lpstr>
      <vt:lpstr>Noto Sans</vt:lpstr>
      <vt:lpstr>Times New Roman</vt:lpstr>
      <vt:lpstr>Wingdings</vt:lpstr>
      <vt:lpstr>1_Cambium Assessment PPT</vt:lpstr>
      <vt:lpstr>Cambium Assessment PPT</vt:lpstr>
      <vt:lpstr>PowerPoint Presentation</vt:lpstr>
      <vt:lpstr>Topics</vt:lpstr>
      <vt:lpstr>Types of Non-Summative Tests that Report Item-Level Data</vt:lpstr>
      <vt:lpstr>Reports with Item-Level Data</vt:lpstr>
      <vt:lpstr>How to View Standards for Each Item</vt:lpstr>
      <vt:lpstr>Reports with Multiple Reporting Categories</vt:lpstr>
      <vt:lpstr>Viewing an Item and Student Response</vt:lpstr>
      <vt:lpstr>Item &amp; Score Tab</vt:lpstr>
      <vt:lpstr>PowerPoint Presentation</vt:lpstr>
      <vt:lpstr>PowerPoint Presentation</vt:lpstr>
      <vt:lpstr>PowerPoint Presentation</vt:lpstr>
      <vt:lpstr>Condition Codes </vt:lpstr>
      <vt:lpstr>Enter Scores for Unscored Items</vt:lpstr>
      <vt:lpstr>Enter Scores for Unscored Items—Scoring Mode Window</vt:lpstr>
      <vt:lpstr>Enter Scores for Unscored Item—Item View Window—Item &amp; Score Tab</vt:lpstr>
      <vt:lpstr>Enter Scores for Unscored Item—Rubric &amp; Resources Tab</vt:lpstr>
      <vt:lpstr>Enter Scores for Unscored Item—Item &amp; Score Tab in Edit Mode</vt:lpstr>
      <vt:lpstr>Thank You!</vt:lpstr>
      <vt:lpstr>The CRS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Mills</dc:creator>
  <cp:lastModifiedBy>Susanna Verhovnik</cp:lastModifiedBy>
  <cp:revision>30</cp:revision>
  <dcterms:created xsi:type="dcterms:W3CDTF">2022-08-11T20:15:46Z</dcterms:created>
  <dcterms:modified xsi:type="dcterms:W3CDTF">2022-11-16T19:07:54Z</dcterms:modified>
</cp:coreProperties>
</file>